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8" r:id="rId5"/>
    <p:sldMasterId id="2147483671" r:id="rId6"/>
    <p:sldMasterId id="2147483689" r:id="rId7"/>
  </p:sldMasterIdLst>
  <p:notesMasterIdLst>
    <p:notesMasterId r:id="rId24"/>
  </p:notesMasterIdLst>
  <p:sldIdLst>
    <p:sldId id="257" r:id="rId8"/>
    <p:sldId id="1979422005" r:id="rId9"/>
    <p:sldId id="1979422048" r:id="rId10"/>
    <p:sldId id="1979422049" r:id="rId11"/>
    <p:sldId id="1979422059" r:id="rId12"/>
    <p:sldId id="1979422062" r:id="rId13"/>
    <p:sldId id="1979422061" r:id="rId14"/>
    <p:sldId id="1979422063" r:id="rId15"/>
    <p:sldId id="1979422050" r:id="rId16"/>
    <p:sldId id="1979422051" r:id="rId17"/>
    <p:sldId id="1979422052" r:id="rId18"/>
    <p:sldId id="1979422053" r:id="rId19"/>
    <p:sldId id="1979422054" r:id="rId20"/>
    <p:sldId id="1979422055" r:id="rId21"/>
    <p:sldId id="1979422056" r:id="rId22"/>
    <p:sldId id="197942204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B318B2-05B7-B899-3B4E-80F7CBB5C315}" name="Rajiv Dogra" initials="RD" userId="S::rajiv.dogra@raioam.com::94dc2828-4819-463a-827d-78e0a09825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D9F"/>
    <a:srgbClr val="31A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B69B6-F2F4-4D74-BF30-05C8C891D6FD}" type="datetimeFigureOut">
              <a:rPr lang="en-IN" smtClean="0"/>
              <a:t>17-08-2023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942EB-7B82-49F6-A1F5-C6159060941F}" type="slidenum">
              <a:rPr lang="en-IN" smtClean="0"/>
              <a:t>‹#›</a:t>
            </a:fld>
            <a:endParaRPr lang="en-IN"/>
          </a:p>
        </p:txBody>
      </p:sp>
    </p:spTree>
    <p:extLst>
      <p:ext uri="{BB962C8B-B14F-4D97-AF65-F5344CB8AC3E}">
        <p14:creationId xmlns:p14="http://schemas.microsoft.com/office/powerpoint/2010/main" val="126463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319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72401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4007997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67764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56100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139872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9ECF4F23-C9F5-43C5-BA12-1F860F5F91B6}" type="slidenum">
              <a:rPr lang="en-IN" smtClean="0"/>
              <a:t>16</a:t>
            </a:fld>
            <a:endParaRPr lang="en-IN"/>
          </a:p>
        </p:txBody>
      </p:sp>
    </p:spTree>
    <p:extLst>
      <p:ext uri="{BB962C8B-B14F-4D97-AF65-F5344CB8AC3E}">
        <p14:creationId xmlns:p14="http://schemas.microsoft.com/office/powerpoint/2010/main" val="171692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21755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84788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9360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309748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222477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86255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313449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10316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My First Template</a:t>
            </a:r>
          </a:p>
        </p:txBody>
      </p:sp>
    </p:spTree>
    <p:extLst>
      <p:ext uri="{BB962C8B-B14F-4D97-AF65-F5344CB8AC3E}">
        <p14:creationId xmlns:p14="http://schemas.microsoft.com/office/powerpoint/2010/main" val="190668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18" Type="http://schemas.openxmlformats.org/officeDocument/2006/relationships/image" Target="../media/image36.png"/><Relationship Id="rId3" Type="http://schemas.openxmlformats.org/officeDocument/2006/relationships/image" Target="../media/image21.svg"/><Relationship Id="rId21" Type="http://schemas.openxmlformats.org/officeDocument/2006/relationships/image" Target="../media/image39.sv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35.svg"/><Relationship Id="rId25" Type="http://schemas.openxmlformats.org/officeDocument/2006/relationships/image" Target="../media/image43.sv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Master" Target="../slideMasters/slideMaster4.xml"/><Relationship Id="rId6" Type="http://schemas.openxmlformats.org/officeDocument/2006/relationships/image" Target="../media/image24.png"/><Relationship Id="rId11" Type="http://schemas.openxmlformats.org/officeDocument/2006/relationships/image" Target="../media/image29.svg"/><Relationship Id="rId24" Type="http://schemas.openxmlformats.org/officeDocument/2006/relationships/image" Target="../media/image42.png"/><Relationship Id="rId5" Type="http://schemas.openxmlformats.org/officeDocument/2006/relationships/image" Target="../media/image23.svg"/><Relationship Id="rId15" Type="http://schemas.openxmlformats.org/officeDocument/2006/relationships/image" Target="../media/image33.svg"/><Relationship Id="rId23" Type="http://schemas.openxmlformats.org/officeDocument/2006/relationships/image" Target="../media/image41.svg"/><Relationship Id="rId10" Type="http://schemas.openxmlformats.org/officeDocument/2006/relationships/image" Target="../media/image28.png"/><Relationship Id="rId19" Type="http://schemas.openxmlformats.org/officeDocument/2006/relationships/image" Target="../media/image37.sv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 Id="rId22" Type="http://schemas.openxmlformats.org/officeDocument/2006/relationships/image" Target="../media/image4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ual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AA211233-7736-488F-8B7B-5CD99CEE1E9B}"/>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6" name="Title Placeholder 2">
            <a:extLst>
              <a:ext uri="{FF2B5EF4-FFF2-40B4-BE49-F238E27FC236}">
                <a16:creationId xmlns:a16="http://schemas.microsoft.com/office/drawing/2014/main" id="{CD7C4D81-F33B-42AB-A5EA-EC4BA7D8FB1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876690352"/>
      </p:ext>
    </p:extLst>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pening Slide - Solid Foote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7693" y="3429000"/>
            <a:ext cx="10972800" cy="457200"/>
          </a:xfrm>
          <a:prstGeom prst="rect">
            <a:avLst/>
          </a:prstGeom>
        </p:spPr>
        <p:txBody>
          <a:bodyPr/>
          <a:lstStyle>
            <a:lvl1pPr marL="0" indent="0">
              <a:buNone/>
              <a:defRPr b="0" spc="600">
                <a:solidFill>
                  <a:srgbClr val="485660"/>
                </a:solidFill>
                <a:latin typeface="Poppins" panose="00000500000000000000" pitchFamily="50" charset="0"/>
                <a:cs typeface="Poppins" panose="00000500000000000000" pitchFamily="50" charset="0"/>
              </a:defRPr>
            </a:lvl1pPr>
          </a:lstStyle>
          <a:p>
            <a:pPr lvl="0"/>
            <a:r>
              <a:rPr lang="en-US"/>
              <a:t>Subtitle</a:t>
            </a:r>
          </a:p>
        </p:txBody>
      </p:sp>
      <p:sp>
        <p:nvSpPr>
          <p:cNvPr id="10" name="Text Placeholder 9"/>
          <p:cNvSpPr>
            <a:spLocks noGrp="1"/>
          </p:cNvSpPr>
          <p:nvPr>
            <p:ph type="body" sz="quarter" idx="12" hasCustomPrompt="1"/>
          </p:nvPr>
        </p:nvSpPr>
        <p:spPr>
          <a:xfrm>
            <a:off x="277693" y="4508501"/>
            <a:ext cx="10972800" cy="403726"/>
          </a:xfrm>
          <a:prstGeom prst="rect">
            <a:avLst/>
          </a:prstGeom>
        </p:spPr>
        <p:txBody>
          <a:bodyPr/>
          <a:lstStyle>
            <a:lvl1pPr marL="0" indent="0">
              <a:buFontTx/>
              <a:buNone/>
              <a:defRPr sz="2000" b="0">
                <a:solidFill>
                  <a:schemeClr val="tx2">
                    <a:lumMod val="40000"/>
                    <a:lumOff val="60000"/>
                  </a:schemeClr>
                </a:solidFill>
                <a:latin typeface="Poppins" panose="00000500000000000000" pitchFamily="50" charset="0"/>
                <a:cs typeface="Poppins" panose="00000500000000000000" pitchFamily="50" charset="0"/>
              </a:defRPr>
            </a:lvl1pPr>
          </a:lstStyle>
          <a:p>
            <a:pPr lvl="0"/>
            <a:r>
              <a:rPr lang="en-US"/>
              <a:t>Month 22, 2022</a:t>
            </a:r>
          </a:p>
        </p:txBody>
      </p:sp>
      <p:sp>
        <p:nvSpPr>
          <p:cNvPr id="5" name="Text Placeholder 7">
            <a:extLst>
              <a:ext uri="{FF2B5EF4-FFF2-40B4-BE49-F238E27FC236}">
                <a16:creationId xmlns:a16="http://schemas.microsoft.com/office/drawing/2014/main" id="{EB594ED8-AC21-4EFB-AA7F-49E0BE51DE6A}"/>
              </a:ext>
            </a:extLst>
          </p:cNvPr>
          <p:cNvSpPr>
            <a:spLocks noGrp="1"/>
          </p:cNvSpPr>
          <p:nvPr>
            <p:ph type="body" sz="quarter" idx="13" hasCustomPrompt="1"/>
          </p:nvPr>
        </p:nvSpPr>
        <p:spPr>
          <a:xfrm>
            <a:off x="277693" y="944179"/>
            <a:ext cx="10972800" cy="2484821"/>
          </a:xfrm>
          <a:prstGeom prst="rect">
            <a:avLst/>
          </a:prstGeom>
        </p:spPr>
        <p:txBody>
          <a:bodyPr anchor="b" anchorCtr="0"/>
          <a:lstStyle>
            <a:lvl1pPr marL="0" indent="0">
              <a:buNone/>
              <a:defRPr sz="6000" b="1" spc="-150" baseline="0">
                <a:solidFill>
                  <a:srgbClr val="2F383F"/>
                </a:solidFill>
                <a:latin typeface="Poppins" panose="00000500000000000000" pitchFamily="50" charset="0"/>
                <a:cs typeface="Poppins" panose="00000500000000000000" pitchFamily="50" charset="0"/>
              </a:defRPr>
            </a:lvl1pPr>
          </a:lstStyle>
          <a:p>
            <a:pPr lvl="0"/>
            <a:r>
              <a:rPr lang="en-US"/>
              <a:t>Main Title</a:t>
            </a:r>
          </a:p>
        </p:txBody>
      </p:sp>
    </p:spTree>
    <p:extLst>
      <p:ext uri="{BB962C8B-B14F-4D97-AF65-F5344CB8AC3E}">
        <p14:creationId xmlns:p14="http://schemas.microsoft.com/office/powerpoint/2010/main" val="153867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ual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AA211233-7736-488F-8B7B-5CD99CEE1E9B}"/>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6" name="Title Placeholder 2">
            <a:extLst>
              <a:ext uri="{FF2B5EF4-FFF2-40B4-BE49-F238E27FC236}">
                <a16:creationId xmlns:a16="http://schemas.microsoft.com/office/drawing/2014/main" id="{CD7C4D81-F33B-42AB-A5EA-EC4BA7D8FB1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4003847809"/>
      </p:ext>
    </p:extLst>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Footer">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FC29E2-5A4D-430F-B003-84506AD0B949}"/>
              </a:ext>
            </a:extLst>
          </p:cNvPr>
          <p:cNvSpPr txBox="1"/>
          <p:nvPr userDrawn="1"/>
        </p:nvSpPr>
        <p:spPr>
          <a:xfrm>
            <a:off x="1202635" y="2782957"/>
            <a:ext cx="6172200" cy="830997"/>
          </a:xfrm>
          <a:prstGeom prst="rect">
            <a:avLst/>
          </a:prstGeom>
          <a:noFill/>
        </p:spPr>
        <p:txBody>
          <a:bodyPr wrap="square" rtlCol="0">
            <a:spAutoFit/>
          </a:bodyPr>
          <a:lstStyle/>
          <a:p>
            <a:r>
              <a:rPr lang="en-IN" sz="4800" b="1" dirty="0"/>
              <a:t>THANK YOU</a:t>
            </a:r>
          </a:p>
        </p:txBody>
      </p:sp>
    </p:spTree>
    <p:extLst>
      <p:ext uri="{BB962C8B-B14F-4D97-AF65-F5344CB8AC3E}">
        <p14:creationId xmlns:p14="http://schemas.microsoft.com/office/powerpoint/2010/main" val="3910279609"/>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 Solid Footer">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7693" y="3429000"/>
            <a:ext cx="10972800" cy="457200"/>
          </a:xfrm>
          <a:prstGeom prst="rect">
            <a:avLst/>
          </a:prstGeom>
        </p:spPr>
        <p:txBody>
          <a:bodyPr/>
          <a:lstStyle>
            <a:lvl1pPr marL="0" indent="0">
              <a:buNone/>
              <a:defRPr b="0" spc="600">
                <a:solidFill>
                  <a:srgbClr val="485660"/>
                </a:solidFill>
                <a:latin typeface="Poppins" panose="00000500000000000000" pitchFamily="50" charset="0"/>
                <a:cs typeface="Poppins" panose="00000500000000000000" pitchFamily="50" charset="0"/>
              </a:defRPr>
            </a:lvl1pPr>
          </a:lstStyle>
          <a:p>
            <a:pPr lvl="0"/>
            <a:r>
              <a:rPr lang="en-US"/>
              <a:t>Subtitle</a:t>
            </a:r>
          </a:p>
        </p:txBody>
      </p:sp>
      <p:sp>
        <p:nvSpPr>
          <p:cNvPr id="10" name="Text Placeholder 9"/>
          <p:cNvSpPr>
            <a:spLocks noGrp="1"/>
          </p:cNvSpPr>
          <p:nvPr>
            <p:ph type="body" sz="quarter" idx="12" hasCustomPrompt="1"/>
          </p:nvPr>
        </p:nvSpPr>
        <p:spPr>
          <a:xfrm>
            <a:off x="277693" y="4508501"/>
            <a:ext cx="10972800" cy="403726"/>
          </a:xfrm>
          <a:prstGeom prst="rect">
            <a:avLst/>
          </a:prstGeom>
        </p:spPr>
        <p:txBody>
          <a:bodyPr/>
          <a:lstStyle>
            <a:lvl1pPr marL="0" indent="0">
              <a:buFontTx/>
              <a:buNone/>
              <a:defRPr sz="2000" b="0">
                <a:solidFill>
                  <a:schemeClr val="tx2">
                    <a:lumMod val="40000"/>
                    <a:lumOff val="60000"/>
                  </a:schemeClr>
                </a:solidFill>
                <a:latin typeface="Poppins" panose="00000500000000000000" pitchFamily="50" charset="0"/>
                <a:cs typeface="Poppins" panose="00000500000000000000" pitchFamily="50" charset="0"/>
              </a:defRPr>
            </a:lvl1pPr>
          </a:lstStyle>
          <a:p>
            <a:pPr lvl="0"/>
            <a:r>
              <a:rPr lang="en-US"/>
              <a:t>Month 22, 2022</a:t>
            </a:r>
          </a:p>
        </p:txBody>
      </p:sp>
      <p:sp>
        <p:nvSpPr>
          <p:cNvPr id="5" name="Text Placeholder 7">
            <a:extLst>
              <a:ext uri="{FF2B5EF4-FFF2-40B4-BE49-F238E27FC236}">
                <a16:creationId xmlns:a16="http://schemas.microsoft.com/office/drawing/2014/main" id="{EB594ED8-AC21-4EFB-AA7F-49E0BE51DE6A}"/>
              </a:ext>
            </a:extLst>
          </p:cNvPr>
          <p:cNvSpPr>
            <a:spLocks noGrp="1"/>
          </p:cNvSpPr>
          <p:nvPr>
            <p:ph type="body" sz="quarter" idx="13" hasCustomPrompt="1"/>
          </p:nvPr>
        </p:nvSpPr>
        <p:spPr>
          <a:xfrm>
            <a:off x="277693" y="944179"/>
            <a:ext cx="10972800" cy="2484821"/>
          </a:xfrm>
          <a:prstGeom prst="rect">
            <a:avLst/>
          </a:prstGeom>
        </p:spPr>
        <p:txBody>
          <a:bodyPr anchor="b" anchorCtr="0"/>
          <a:lstStyle>
            <a:lvl1pPr marL="0" indent="0">
              <a:buNone/>
              <a:defRPr sz="6000" b="1" spc="-150" baseline="0">
                <a:solidFill>
                  <a:srgbClr val="2F383F"/>
                </a:solidFill>
                <a:latin typeface="Poppins" panose="00000500000000000000" pitchFamily="50" charset="0"/>
                <a:cs typeface="Poppins" panose="00000500000000000000" pitchFamily="50" charset="0"/>
              </a:defRPr>
            </a:lvl1pPr>
          </a:lstStyle>
          <a:p>
            <a:pPr lvl="0"/>
            <a:r>
              <a:rPr lang="en-US" dirty="0"/>
              <a:t>Main Title</a:t>
            </a:r>
          </a:p>
        </p:txBody>
      </p:sp>
    </p:spTree>
    <p:extLst>
      <p:ext uri="{BB962C8B-B14F-4D97-AF65-F5344CB8AC3E}">
        <p14:creationId xmlns:p14="http://schemas.microsoft.com/office/powerpoint/2010/main" val="271009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al Header Basic">
    <p:spTree>
      <p:nvGrpSpPr>
        <p:cNvPr id="1" name=""/>
        <p:cNvGrpSpPr/>
        <p:nvPr/>
      </p:nvGrpSpPr>
      <p:grpSpPr>
        <a:xfrm>
          <a:off x="0" y="0"/>
          <a:ext cx="0" cy="0"/>
          <a:chOff x="0" y="0"/>
          <a:chExt cx="0" cy="0"/>
        </a:xfrm>
      </p:grpSpPr>
      <p:sp>
        <p:nvSpPr>
          <p:cNvPr id="12" name="Content Placeholder 2"/>
          <p:cNvSpPr>
            <a:spLocks noGrp="1"/>
          </p:cNvSpPr>
          <p:nvPr>
            <p:ph idx="14"/>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AA211233-7736-488F-8B7B-5CD99CEE1E9B}"/>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6" name="Title Placeholder 2">
            <a:extLst>
              <a:ext uri="{FF2B5EF4-FFF2-40B4-BE49-F238E27FC236}">
                <a16:creationId xmlns:a16="http://schemas.microsoft.com/office/drawing/2014/main" id="{CD7C4D81-F33B-42AB-A5EA-EC4BA7D8FB10}"/>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699734970"/>
      </p:ext>
    </p:extLst>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l Header w/Numberin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SzPct val="80000"/>
              <a:buFont typeface="+mj-lt"/>
              <a:buAutoNum type="arabicPeriod"/>
              <a:defRPr lang="en-US" sz="2400" b="0" kern="1200" baseline="0" dirty="0" smtClean="0">
                <a:solidFill>
                  <a:srgbClr val="2F383F"/>
                </a:solidFill>
                <a:latin typeface="Poppins" panose="00000500000000000000" pitchFamily="50" charset="0"/>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Arial" panose="020B0604020202020204" pitchFamily="34" charset="0"/>
              <a:buChar char="•"/>
              <a:defRPr lang="en-US" sz="2133" kern="1200" baseline="0" dirty="0" smtClean="0">
                <a:solidFill>
                  <a:srgbClr val="2F383F"/>
                </a:solidFill>
                <a:latin typeface="Poppins" panose="00000500000000000000" pitchFamily="50" charset="0"/>
                <a:ea typeface="+mn-ea"/>
                <a:cs typeface="Poppins" panose="00000500000000000000" pitchFamily="50" charset="0"/>
              </a:defRPr>
            </a:lvl2pPr>
            <a:lvl3pPr marL="916494" indent="-296326" algn="l" defTabSz="609585" rtl="0" eaLnBrk="1" latinLnBrk="0" hangingPunct="1">
              <a:spcBef>
                <a:spcPts val="400"/>
              </a:spcBef>
              <a:buClr>
                <a:schemeClr val="tx1"/>
              </a:buClr>
              <a:buSzPct val="80000"/>
              <a:buFont typeface="Courier New" panose="02070309020205020404" pitchFamily="49" charset="0"/>
              <a:buChar char="o"/>
              <a:defRPr lang="en-US" sz="1867" kern="1200" baseline="0" dirty="0" smtClean="0">
                <a:solidFill>
                  <a:srgbClr val="2F383F"/>
                </a:solidFill>
                <a:latin typeface="Poppins" panose="00000500000000000000" pitchFamily="50" charset="0"/>
                <a:ea typeface="+mn-ea"/>
                <a:cs typeface="Poppins" panose="00000500000000000000" pitchFamily="50" charset="0"/>
              </a:defRPr>
            </a:lvl3pPr>
            <a:lvl4pPr marL="1219170" indent="-306910" algn="l" defTabSz="609585" rtl="0" eaLnBrk="1" latinLnBrk="0" hangingPunct="1">
              <a:spcBef>
                <a:spcPts val="400"/>
              </a:spcBef>
              <a:buClr>
                <a:schemeClr val="tx1"/>
              </a:buClr>
              <a:buFont typeface="Open Sans" panose="020B0606030504020204" pitchFamily="34" charset="0"/>
              <a:buChar char="–"/>
              <a:defRPr lang="en-US" sz="1867" kern="1200" baseline="0" dirty="0" smtClean="0">
                <a:solidFill>
                  <a:srgbClr val="2F383F"/>
                </a:solidFill>
                <a:latin typeface="Poppins" panose="00000500000000000000" pitchFamily="50" charset="0"/>
                <a:ea typeface="+mn-ea"/>
                <a:cs typeface="Poppins" panose="00000500000000000000" pitchFamily="50" charset="0"/>
              </a:defRPr>
            </a:lvl4pPr>
            <a:lvl5pPr marL="1521846" indent="-309026" algn="l" defTabSz="609585" rtl="0" eaLnBrk="1" latinLnBrk="0" hangingPunct="1">
              <a:spcBef>
                <a:spcPts val="400"/>
              </a:spcBef>
              <a:buClr>
                <a:schemeClr val="tx1"/>
              </a:buClr>
              <a:buFont typeface="Arial" panose="020B0604020202020204" pitchFamily="34" charset="0"/>
              <a:buChar char="•"/>
              <a:defRPr lang="en-US" sz="1867" kern="1200" dirty="0">
                <a:solidFill>
                  <a:srgbClr val="2F383F"/>
                </a:solidFill>
                <a:latin typeface="Poppins" panose="00000500000000000000" pitchFamily="50" charset="0"/>
                <a:ea typeface="+mn-ea"/>
                <a:cs typeface="Poppins" panose="00000500000000000000" pitchFamily="50" charset="0"/>
              </a:defRPr>
            </a:lvl5pPr>
            <a:lvl6pPr marL="1835105" indent="-309026">
              <a:buClr>
                <a:schemeClr val="tx1"/>
              </a:buClr>
              <a:buFont typeface="Open Sans" panose="020B0606030504020204" pitchFamily="34" charset="0"/>
              <a:buChar char="–"/>
              <a:defRPr sz="1867">
                <a:solidFill>
                  <a:schemeClr val="tx1"/>
                </a:solidFill>
                <a:latin typeface="+mn-l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6" hasCustomPrompt="1"/>
          </p:nvPr>
        </p:nvSpPr>
        <p:spPr>
          <a:xfrm>
            <a:off x="612648"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525135130"/>
      </p:ext>
    </p:extLst>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al Header - 2 Column">
    <p:spTree>
      <p:nvGrpSpPr>
        <p:cNvPr id="1" name=""/>
        <p:cNvGrpSpPr/>
        <p:nvPr/>
      </p:nvGrpSpPr>
      <p:grpSpPr>
        <a:xfrm>
          <a:off x="0" y="0"/>
          <a:ext cx="0" cy="0"/>
          <a:chOff x="0" y="0"/>
          <a:chExt cx="0" cy="0"/>
        </a:xfrm>
      </p:grpSpPr>
      <p:sp>
        <p:nvSpPr>
          <p:cNvPr id="17" name="Content Placeholder 2"/>
          <p:cNvSpPr>
            <a:spLocks noGrp="1"/>
          </p:cNvSpPr>
          <p:nvPr>
            <p:ph idx="14"/>
          </p:nvPr>
        </p:nvSpPr>
        <p:spPr>
          <a:xfrm>
            <a:off x="613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p:nvPr>
        </p:nvSpPr>
        <p:spPr>
          <a:xfrm>
            <a:off x="6201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Poppins" panose="00000500000000000000" pitchFamily="50"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Poppins" panose="00000500000000000000" pitchFamily="50"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Poppins" panose="00000500000000000000" pitchFamily="50"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Poppins" panose="00000500000000000000" pitchFamily="50"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61B7E8E1-A7A0-4F97-882E-77A605C30EF3}"/>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9" name="Title Placeholder 2">
            <a:extLst>
              <a:ext uri="{FF2B5EF4-FFF2-40B4-BE49-F238E27FC236}">
                <a16:creationId xmlns:a16="http://schemas.microsoft.com/office/drawing/2014/main" id="{0A60DE3F-3A47-46AD-9D17-F451AD90978C}"/>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0596246"/>
      </p:ext>
    </p:extLst>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al Header - 2 Column List">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859247"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Poppins" panose="00000500000000000000" pitchFamily="50" charset="0"/>
              </a:defRPr>
            </a:lvl1pPr>
            <a:lvl2pPr marL="615935" indent="-313259" algn="l" defTabSz="609585" rtl="0" eaLnBrk="1" latinLnBrk="0" hangingPunct="1">
              <a:buClr>
                <a:srgbClr val="595A5C"/>
              </a:buClr>
              <a:defRPr lang="en-US" sz="1867" kern="1200" dirty="0" smtClean="0">
                <a:solidFill>
                  <a:srgbClr val="2F383F"/>
                </a:solidFill>
                <a:latin typeface="+mj-lt"/>
                <a:ea typeface="+mn-ea"/>
                <a:cs typeface="Poppins" panose="00000500000000000000" pitchFamily="50" charset="0"/>
              </a:defRPr>
            </a:lvl2pPr>
            <a:lvl3pPr marL="916494" indent="-300559" algn="l" defTabSz="609585" rtl="0" eaLnBrk="1" latinLnBrk="0" hangingPunct="1">
              <a:buClr>
                <a:srgbClr val="595A5C"/>
              </a:buClr>
              <a:defRPr lang="en-US" sz="1867" kern="1200" baseline="0" dirty="0" smtClean="0">
                <a:solidFill>
                  <a:srgbClr val="2F383F"/>
                </a:solidFill>
                <a:latin typeface="+mj-lt"/>
                <a:ea typeface="+mn-ea"/>
                <a:cs typeface="Poppins" panose="00000500000000000000" pitchFamily="50"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0" name="Text Placeholder 3"/>
          <p:cNvSpPr>
            <a:spLocks noGrp="1"/>
          </p:cNvSpPr>
          <p:nvPr>
            <p:ph type="body" sz="quarter" idx="20"/>
          </p:nvPr>
        </p:nvSpPr>
        <p:spPr>
          <a:xfrm>
            <a:off x="6445131"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Poppins" panose="00000500000000000000" pitchFamily="50" charset="0"/>
              </a:defRPr>
            </a:lvl1pPr>
            <a:lvl2pPr marL="766214" indent="-313259" algn="l" defTabSz="609585" rtl="0" eaLnBrk="1" latinLnBrk="0" hangingPunct="1">
              <a:buClr>
                <a:srgbClr val="595A5C"/>
              </a:buClr>
              <a:defRPr lang="en-US" sz="1867" kern="1200" dirty="0" smtClean="0">
                <a:solidFill>
                  <a:srgbClr val="2F383F"/>
                </a:solidFill>
                <a:latin typeface="+mj-lt"/>
                <a:ea typeface="+mn-ea"/>
                <a:cs typeface="Poppins" panose="00000500000000000000" pitchFamily="50" charset="0"/>
              </a:defRPr>
            </a:lvl2pPr>
            <a:lvl3pPr marL="1068891" indent="-302676" algn="l" defTabSz="609585" rtl="0" eaLnBrk="1" latinLnBrk="0" hangingPunct="1">
              <a:buClr>
                <a:srgbClr val="595A5C"/>
              </a:buClr>
              <a:defRPr lang="en-US" sz="1867" kern="1200" baseline="0" dirty="0" smtClean="0">
                <a:solidFill>
                  <a:srgbClr val="2F383F"/>
                </a:solidFill>
                <a:latin typeface="+mj-lt"/>
                <a:ea typeface="+mn-ea"/>
                <a:cs typeface="Poppins" panose="00000500000000000000" pitchFamily="50"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4"/>
          <p:cNvSpPr>
            <a:spLocks noGrp="1"/>
          </p:cNvSpPr>
          <p:nvPr>
            <p:ph type="body" sz="quarter" idx="19" hasCustomPrompt="1"/>
          </p:nvPr>
        </p:nvSpPr>
        <p:spPr>
          <a:xfrm>
            <a:off x="609601" y="1600200"/>
            <a:ext cx="5386916" cy="586495"/>
          </a:xfrm>
          <a:prstGeom prst="rect">
            <a:avLst/>
          </a:prstGeom>
        </p:spPr>
        <p:txBody>
          <a:bodyPr wrap="square" tIns="45720" bIns="45720" anchor="ctr">
            <a:normAutofit/>
          </a:bodyPr>
          <a:lstStyle>
            <a:lvl1pPr marL="0" indent="0" algn="ctr">
              <a:spcBef>
                <a:spcPts val="0"/>
              </a:spcBef>
              <a:buNone/>
              <a:defRPr lang="en-US" sz="2000" b="1" kern="1200" baseline="0" dirty="0" smtClean="0">
                <a:solidFill>
                  <a:srgbClr val="485660"/>
                </a:solidFill>
                <a:latin typeface="+mj-lt"/>
                <a:ea typeface="Open Sans Semibold" panose="020B0706030804020204" pitchFamily="34" charset="0"/>
                <a:cs typeface="Poppins" panose="00000500000000000000" pitchFamily="50"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23" name="Text Placeholder 4"/>
          <p:cNvSpPr>
            <a:spLocks noGrp="1"/>
          </p:cNvSpPr>
          <p:nvPr>
            <p:ph type="body" sz="quarter" idx="21" hasCustomPrompt="1"/>
          </p:nvPr>
        </p:nvSpPr>
        <p:spPr>
          <a:xfrm>
            <a:off x="6195485" y="1600200"/>
            <a:ext cx="5386916" cy="586495"/>
          </a:xfrm>
          <a:prstGeom prst="rect">
            <a:avLst/>
          </a:prstGeom>
        </p:spPr>
        <p:txBody>
          <a:bodyPr wrap="square" tIns="45720" bIns="45720" anchor="ctr">
            <a:normAutofit/>
          </a:bodyPr>
          <a:lstStyle>
            <a:lvl1pPr marL="0" indent="0" algn="ctr">
              <a:spcBef>
                <a:spcPts val="0"/>
              </a:spcBef>
              <a:buNone/>
              <a:defRPr lang="en-US" sz="2000" b="1" kern="1200" dirty="0" smtClean="0">
                <a:solidFill>
                  <a:srgbClr val="485660"/>
                </a:solidFill>
                <a:latin typeface="+mj-lt"/>
                <a:ea typeface="Open Sans Semibold" panose="020B0706030804020204" pitchFamily="34" charset="0"/>
                <a:cs typeface="Poppins" panose="00000500000000000000" pitchFamily="50"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10" name="Text Placeholder 5">
            <a:extLst>
              <a:ext uri="{FF2B5EF4-FFF2-40B4-BE49-F238E27FC236}">
                <a16:creationId xmlns:a16="http://schemas.microsoft.com/office/drawing/2014/main" id="{5B0C6E96-6FDE-4E36-AA3B-E38D73D043F4}"/>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1" name="Title Placeholder 2">
            <a:extLst>
              <a:ext uri="{FF2B5EF4-FFF2-40B4-BE49-F238E27FC236}">
                <a16:creationId xmlns:a16="http://schemas.microsoft.com/office/drawing/2014/main" id="{8B874943-5C43-4BCD-8096-EABFCF61B4D3}"/>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205058931"/>
      </p:ext>
    </p:extLst>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ingle Header - 3 Column Comparison">
    <p:spTree>
      <p:nvGrpSpPr>
        <p:cNvPr id="1" name=""/>
        <p:cNvGrpSpPr/>
        <p:nvPr/>
      </p:nvGrpSpPr>
      <p:grpSpPr>
        <a:xfrm>
          <a:off x="0" y="0"/>
          <a:ext cx="0" cy="0"/>
          <a:chOff x="0" y="0"/>
          <a:chExt cx="0" cy="0"/>
        </a:xfrm>
      </p:grpSpPr>
      <p:sp>
        <p:nvSpPr>
          <p:cNvPr id="57" name="Content Placeholder 23"/>
          <p:cNvSpPr>
            <a:spLocks noGrp="1"/>
          </p:cNvSpPr>
          <p:nvPr>
            <p:ph sz="quarter" idx="14" hasCustomPrompt="1"/>
          </p:nvPr>
        </p:nvSpPr>
        <p:spPr>
          <a:xfrm>
            <a:off x="4487855"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150000"/>
              </a:lnSpc>
              <a:spcBef>
                <a:spcPts val="0"/>
              </a:spcBef>
              <a:buClr>
                <a:schemeClr val="tx1"/>
              </a:buClr>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8" name="Content Placeholder 23"/>
          <p:cNvSpPr>
            <a:spLocks noGrp="1"/>
          </p:cNvSpPr>
          <p:nvPr>
            <p:ph sz="quarter" idx="15" hasCustomPrompt="1"/>
          </p:nvPr>
        </p:nvSpPr>
        <p:spPr>
          <a:xfrm>
            <a:off x="8185647"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150000"/>
              </a:lnSpc>
              <a:spcBef>
                <a:spcPts val="0"/>
              </a:spcBef>
              <a:buClr>
                <a:schemeClr val="tx1"/>
              </a:buClr>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9" name="Text Placeholder 41"/>
          <p:cNvSpPr>
            <a:spLocks noGrp="1"/>
          </p:cNvSpPr>
          <p:nvPr>
            <p:ph type="body" sz="quarter" idx="41"/>
          </p:nvPr>
        </p:nvSpPr>
        <p:spPr>
          <a:xfrm>
            <a:off x="4487855" y="2206570"/>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0" name="Text Placeholder 41"/>
          <p:cNvSpPr>
            <a:spLocks noGrp="1"/>
          </p:cNvSpPr>
          <p:nvPr>
            <p:ph type="body" sz="quarter" idx="42"/>
          </p:nvPr>
        </p:nvSpPr>
        <p:spPr>
          <a:xfrm>
            <a:off x="8185647" y="2206568"/>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1" name="Content Placeholder 23"/>
          <p:cNvSpPr>
            <a:spLocks noGrp="1"/>
          </p:cNvSpPr>
          <p:nvPr>
            <p:ph sz="quarter" idx="11" hasCustomPrompt="1"/>
          </p:nvPr>
        </p:nvSpPr>
        <p:spPr>
          <a:xfrm>
            <a:off x="770085" y="1643181"/>
            <a:ext cx="3205771" cy="419100"/>
          </a:xfrm>
          <a:prstGeom prst="rect">
            <a:avLst/>
          </a:prstGeom>
          <a:solidFill>
            <a:srgbClr val="485660"/>
          </a:solidFill>
        </p:spPr>
        <p:txBody>
          <a:bodyPr wrap="none" anchor="ctr" anchorCtr="0">
            <a:normAutofit/>
          </a:bodyPr>
          <a:lstStyle>
            <a:lvl1pPr marL="0" indent="0" algn="ctr">
              <a:lnSpc>
                <a:spcPct val="150000"/>
              </a:lnSpc>
              <a:spcBef>
                <a:spcPts val="0"/>
              </a:spcBef>
              <a:buFontTx/>
              <a:buNone/>
              <a:defRPr lang="en-US" sz="2400" b="0" kern="1200" cap="none" baseline="0" dirty="0">
                <a:solidFill>
                  <a:schemeClr val="bg1"/>
                </a:solidFill>
                <a:latin typeface="+mj-lt"/>
                <a:ea typeface="+mn-ea"/>
                <a:cs typeface="Poppins" panose="00000500000000000000" pitchFamily="50"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62" name="Text Placeholder 41"/>
          <p:cNvSpPr>
            <a:spLocks noGrp="1"/>
          </p:cNvSpPr>
          <p:nvPr>
            <p:ph type="body" sz="quarter" idx="40"/>
          </p:nvPr>
        </p:nvSpPr>
        <p:spPr>
          <a:xfrm>
            <a:off x="770085" y="2206568"/>
            <a:ext cx="3205771" cy="3757138"/>
          </a:xfrm>
          <a:prstGeom prst="rect">
            <a:avLst/>
          </a:prstGeom>
        </p:spPr>
        <p:txBody>
          <a:bodyPr lIns="91440" rIns="91440">
            <a:noAutofit/>
          </a:bodyPr>
          <a:lstStyle>
            <a:lvl1pPr marL="0" indent="0" algn="ctr">
              <a:spcBef>
                <a:spcPts val="0"/>
              </a:spcBef>
              <a:spcAft>
                <a:spcPts val="400"/>
              </a:spcAft>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11" name="Text Placeholder 5">
            <a:extLst>
              <a:ext uri="{FF2B5EF4-FFF2-40B4-BE49-F238E27FC236}">
                <a16:creationId xmlns:a16="http://schemas.microsoft.com/office/drawing/2014/main" id="{1A8F725D-7467-4D3A-B2E9-4E480528DC47}"/>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3" name="Title Placeholder 2">
            <a:extLst>
              <a:ext uri="{FF2B5EF4-FFF2-40B4-BE49-F238E27FC236}">
                <a16:creationId xmlns:a16="http://schemas.microsoft.com/office/drawing/2014/main" id="{028839A0-0A8D-4150-ABBB-49BB083B870F}"/>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730649932"/>
      </p:ext>
    </p:extLst>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Blu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75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l Header w/Numbering">
    <p:spTree>
      <p:nvGrpSpPr>
        <p:cNvPr id="1" name=""/>
        <p:cNvGrpSpPr/>
        <p:nvPr/>
      </p:nvGrpSpPr>
      <p:grpSpPr>
        <a:xfrm>
          <a:off x="0" y="0"/>
          <a:ext cx="0" cy="0"/>
          <a:chOff x="0" y="0"/>
          <a:chExt cx="0" cy="0"/>
        </a:xfrm>
      </p:grpSpPr>
      <p:sp>
        <p:nvSpPr>
          <p:cNvPr id="7" name="Content Placeholder 2"/>
          <p:cNvSpPr>
            <a:spLocks noGrp="1"/>
          </p:cNvSpPr>
          <p:nvPr>
            <p:ph idx="10"/>
          </p:nvPr>
        </p:nvSpPr>
        <p:spPr>
          <a:xfrm>
            <a:off x="613813" y="1600200"/>
            <a:ext cx="10968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SzPct val="80000"/>
              <a:buFont typeface="+mj-lt"/>
              <a:buAutoNum type="arabicPeriod"/>
              <a:defRPr lang="en-US" sz="2400" b="0" kern="1200" baseline="0" dirty="0" smtClean="0">
                <a:solidFill>
                  <a:srgbClr val="2F383F"/>
                </a:solidFill>
                <a:latin typeface="Poppins" panose="00000500000000000000" pitchFamily="50" charset="0"/>
                <a:ea typeface="+mn-ea"/>
                <a:cs typeface="Poppins" panose="00000500000000000000" pitchFamily="50" charset="0"/>
              </a:defRPr>
            </a:lvl1pPr>
            <a:lvl2pPr marL="615935" indent="-309026" algn="l" defTabSz="609585" rtl="0" eaLnBrk="1" latinLnBrk="0" hangingPunct="1">
              <a:spcBef>
                <a:spcPts val="400"/>
              </a:spcBef>
              <a:buClr>
                <a:schemeClr val="tx1"/>
              </a:buClr>
              <a:buSzPct val="75000"/>
              <a:buFont typeface="Arial" panose="020B0604020202020204" pitchFamily="34" charset="0"/>
              <a:buChar char="•"/>
              <a:defRPr lang="en-US" sz="2133" kern="1200" baseline="0" dirty="0" smtClean="0">
                <a:solidFill>
                  <a:srgbClr val="2F383F"/>
                </a:solidFill>
                <a:latin typeface="Poppins" panose="00000500000000000000" pitchFamily="50" charset="0"/>
                <a:ea typeface="+mn-ea"/>
                <a:cs typeface="Poppins" panose="00000500000000000000" pitchFamily="50" charset="0"/>
              </a:defRPr>
            </a:lvl2pPr>
            <a:lvl3pPr marL="916494" indent="-296326" algn="l" defTabSz="609585" rtl="0" eaLnBrk="1" latinLnBrk="0" hangingPunct="1">
              <a:spcBef>
                <a:spcPts val="400"/>
              </a:spcBef>
              <a:buClr>
                <a:schemeClr val="tx1"/>
              </a:buClr>
              <a:buSzPct val="80000"/>
              <a:buFont typeface="Courier New" panose="02070309020205020404" pitchFamily="49" charset="0"/>
              <a:buChar char="o"/>
              <a:defRPr lang="en-US" sz="1867" kern="1200" baseline="0" dirty="0" smtClean="0">
                <a:solidFill>
                  <a:srgbClr val="2F383F"/>
                </a:solidFill>
                <a:latin typeface="Poppins" panose="00000500000000000000" pitchFamily="50" charset="0"/>
                <a:ea typeface="+mn-ea"/>
                <a:cs typeface="Poppins" panose="00000500000000000000" pitchFamily="50" charset="0"/>
              </a:defRPr>
            </a:lvl3pPr>
            <a:lvl4pPr marL="1219170" indent="-306910" algn="l" defTabSz="609585" rtl="0" eaLnBrk="1" latinLnBrk="0" hangingPunct="1">
              <a:spcBef>
                <a:spcPts val="400"/>
              </a:spcBef>
              <a:buClr>
                <a:schemeClr val="tx1"/>
              </a:buClr>
              <a:buFont typeface="Open Sans" panose="020B0606030504020204" pitchFamily="34" charset="0"/>
              <a:buChar char="–"/>
              <a:defRPr lang="en-US" sz="1867" kern="1200" baseline="0" dirty="0" smtClean="0">
                <a:solidFill>
                  <a:srgbClr val="2F383F"/>
                </a:solidFill>
                <a:latin typeface="Poppins" panose="00000500000000000000" pitchFamily="50" charset="0"/>
                <a:ea typeface="+mn-ea"/>
                <a:cs typeface="Poppins" panose="00000500000000000000" pitchFamily="50" charset="0"/>
              </a:defRPr>
            </a:lvl4pPr>
            <a:lvl5pPr marL="1521846" indent="-309026" algn="l" defTabSz="609585" rtl="0" eaLnBrk="1" latinLnBrk="0" hangingPunct="1">
              <a:spcBef>
                <a:spcPts val="400"/>
              </a:spcBef>
              <a:buClr>
                <a:schemeClr val="tx1"/>
              </a:buClr>
              <a:buFont typeface="Arial" panose="020B0604020202020204" pitchFamily="34" charset="0"/>
              <a:buChar char="•"/>
              <a:defRPr lang="en-US" sz="1867" kern="1200" dirty="0">
                <a:solidFill>
                  <a:srgbClr val="2F383F"/>
                </a:solidFill>
                <a:latin typeface="Poppins" panose="00000500000000000000" pitchFamily="50" charset="0"/>
                <a:ea typeface="+mn-ea"/>
                <a:cs typeface="Poppins" panose="00000500000000000000" pitchFamily="50" charset="0"/>
              </a:defRPr>
            </a:lvl5pPr>
            <a:lvl6pPr marL="1835105" indent="-309026">
              <a:buClr>
                <a:schemeClr val="tx1"/>
              </a:buClr>
              <a:buFont typeface="Open Sans" panose="020B0606030504020204" pitchFamily="34" charset="0"/>
              <a:buChar char="–"/>
              <a:defRPr sz="1867">
                <a:solidFill>
                  <a:schemeClr val="tx1"/>
                </a:solidFill>
                <a:latin typeface="+mn-l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6" hasCustomPrompt="1"/>
          </p:nvPr>
        </p:nvSpPr>
        <p:spPr>
          <a:xfrm>
            <a:off x="612648"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2593408255"/>
      </p:ext>
    </p:extLst>
  </p:cSld>
  <p:clrMapOvr>
    <a:masterClrMapping/>
  </p:clrMapOvr>
  <p:transition>
    <p:fade/>
  </p:transition>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9352-FEEA-2DCB-BB18-58F19713E5D0}"/>
              </a:ext>
            </a:extLst>
          </p:cNvPr>
          <p:cNvSpPr>
            <a:spLocks noGrp="1"/>
          </p:cNvSpPr>
          <p:nvPr>
            <p:ph type="ctrTitle"/>
          </p:nvPr>
        </p:nvSpPr>
        <p:spPr>
          <a:xfrm>
            <a:off x="289089" y="1537143"/>
            <a:ext cx="6639612" cy="2387600"/>
          </a:xfrm>
          <a:prstGeom prst="rect">
            <a:avLst/>
          </a:prstGeo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D89DBC5-8F18-28C0-027D-23D5D479C5BA}"/>
              </a:ext>
            </a:extLst>
          </p:cNvPr>
          <p:cNvSpPr>
            <a:spLocks noGrp="1"/>
          </p:cNvSpPr>
          <p:nvPr>
            <p:ph type="subTitle" idx="1"/>
          </p:nvPr>
        </p:nvSpPr>
        <p:spPr>
          <a:xfrm>
            <a:off x="289089" y="4016818"/>
            <a:ext cx="5140750" cy="61174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6306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ners We Drive Success Fo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F3A99A-3C23-6F5D-DAF1-83404BD722D7}"/>
              </a:ext>
            </a:extLst>
          </p:cNvPr>
          <p:cNvGrpSpPr/>
          <p:nvPr userDrawn="1"/>
        </p:nvGrpSpPr>
        <p:grpSpPr>
          <a:xfrm>
            <a:off x="399362" y="2182040"/>
            <a:ext cx="7090008" cy="1637211"/>
            <a:chOff x="403903" y="517423"/>
            <a:chExt cx="7090008" cy="1637211"/>
          </a:xfrm>
        </p:grpSpPr>
        <p:grpSp>
          <p:nvGrpSpPr>
            <p:cNvPr id="4" name="Group 3">
              <a:extLst>
                <a:ext uri="{FF2B5EF4-FFF2-40B4-BE49-F238E27FC236}">
                  <a16:creationId xmlns:a16="http://schemas.microsoft.com/office/drawing/2014/main" id="{1E023C07-3D82-8977-1DC3-0772795CD6ED}"/>
                </a:ext>
              </a:extLst>
            </p:cNvPr>
            <p:cNvGrpSpPr/>
            <p:nvPr/>
          </p:nvGrpSpPr>
          <p:grpSpPr>
            <a:xfrm>
              <a:off x="2801933" y="744714"/>
              <a:ext cx="4691978" cy="1277883"/>
              <a:chOff x="3865229" y="2504165"/>
              <a:chExt cx="6110668" cy="1664270"/>
            </a:xfrm>
            <a:effectLst>
              <a:outerShdw blurRad="609600" sx="37000" sy="37000" algn="ctr" rotWithShape="0">
                <a:srgbClr val="000000">
                  <a:alpha val="20000"/>
                </a:srgbClr>
              </a:outerShdw>
            </a:effectLst>
          </p:grpSpPr>
          <p:pic>
            <p:nvPicPr>
              <p:cNvPr id="10" name="Graphic 9">
                <a:extLst>
                  <a:ext uri="{FF2B5EF4-FFF2-40B4-BE49-F238E27FC236}">
                    <a16:creationId xmlns:a16="http://schemas.microsoft.com/office/drawing/2014/main" id="{121F2410-9A12-9612-9B74-04AB5DD75E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4382" y="3615223"/>
                <a:ext cx="1346015" cy="553212"/>
              </a:xfrm>
              <a:prstGeom prst="rect">
                <a:avLst/>
              </a:prstGeom>
            </p:spPr>
          </p:pic>
          <p:pic>
            <p:nvPicPr>
              <p:cNvPr id="11" name="Graphic 10">
                <a:extLst>
                  <a:ext uri="{FF2B5EF4-FFF2-40B4-BE49-F238E27FC236}">
                    <a16:creationId xmlns:a16="http://schemas.microsoft.com/office/drawing/2014/main" id="{814A3030-2019-7E1B-54D0-905095FFC3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3471" y="2638022"/>
                <a:ext cx="1661823" cy="457200"/>
              </a:xfrm>
              <a:prstGeom prst="rect">
                <a:avLst/>
              </a:prstGeom>
            </p:spPr>
          </p:pic>
          <p:pic>
            <p:nvPicPr>
              <p:cNvPr id="12" name="Graphic 11">
                <a:extLst>
                  <a:ext uri="{FF2B5EF4-FFF2-40B4-BE49-F238E27FC236}">
                    <a16:creationId xmlns:a16="http://schemas.microsoft.com/office/drawing/2014/main" id="{66B4887E-AA6E-BB3D-99F3-4C8E87FC65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65229" y="3817298"/>
                <a:ext cx="1794811" cy="258078"/>
              </a:xfrm>
              <a:prstGeom prst="rect">
                <a:avLst/>
              </a:prstGeom>
            </p:spPr>
          </p:pic>
          <p:pic>
            <p:nvPicPr>
              <p:cNvPr id="13" name="Graphic 12">
                <a:extLst>
                  <a:ext uri="{FF2B5EF4-FFF2-40B4-BE49-F238E27FC236}">
                    <a16:creationId xmlns:a16="http://schemas.microsoft.com/office/drawing/2014/main" id="{3C8B0A9E-D026-E10B-D990-473E9C36E5D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34740" y="3703657"/>
                <a:ext cx="2141157" cy="377851"/>
              </a:xfrm>
              <a:prstGeom prst="rect">
                <a:avLst/>
              </a:prstGeom>
            </p:spPr>
          </p:pic>
          <p:pic>
            <p:nvPicPr>
              <p:cNvPr id="14" name="Graphic 13">
                <a:extLst>
                  <a:ext uri="{FF2B5EF4-FFF2-40B4-BE49-F238E27FC236}">
                    <a16:creationId xmlns:a16="http://schemas.microsoft.com/office/drawing/2014/main" id="{FA125D96-4C1C-60AF-B364-99D4DC2204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71199" y="2578671"/>
                <a:ext cx="1873211" cy="415635"/>
              </a:xfrm>
              <a:prstGeom prst="rect">
                <a:avLst/>
              </a:prstGeom>
            </p:spPr>
          </p:pic>
          <p:pic>
            <p:nvPicPr>
              <p:cNvPr id="15" name="Graphic 14">
                <a:extLst>
                  <a:ext uri="{FF2B5EF4-FFF2-40B4-BE49-F238E27FC236}">
                    <a16:creationId xmlns:a16="http://schemas.microsoft.com/office/drawing/2014/main" id="{E1997188-F5D3-0020-52A5-5F5CE27352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65229" y="2504165"/>
                <a:ext cx="712338" cy="712338"/>
              </a:xfrm>
              <a:prstGeom prst="rect">
                <a:avLst/>
              </a:prstGeom>
            </p:spPr>
          </p:pic>
        </p:grpSp>
        <p:grpSp>
          <p:nvGrpSpPr>
            <p:cNvPr id="5" name="Group 4">
              <a:extLst>
                <a:ext uri="{FF2B5EF4-FFF2-40B4-BE49-F238E27FC236}">
                  <a16:creationId xmlns:a16="http://schemas.microsoft.com/office/drawing/2014/main" id="{94AE1158-FC7F-0EC4-464A-1FAD6F8D6063}"/>
                </a:ext>
              </a:extLst>
            </p:cNvPr>
            <p:cNvGrpSpPr/>
            <p:nvPr/>
          </p:nvGrpSpPr>
          <p:grpSpPr>
            <a:xfrm>
              <a:off x="403903" y="732912"/>
              <a:ext cx="1378116" cy="1220516"/>
              <a:chOff x="1441746" y="1809095"/>
              <a:chExt cx="1378116" cy="1220516"/>
            </a:xfrm>
          </p:grpSpPr>
          <p:pic>
            <p:nvPicPr>
              <p:cNvPr id="7" name="Graphic 6">
                <a:extLst>
                  <a:ext uri="{FF2B5EF4-FFF2-40B4-BE49-F238E27FC236}">
                    <a16:creationId xmlns:a16="http://schemas.microsoft.com/office/drawing/2014/main" id="{8E1FB5A1-823B-2A37-1C15-3A456EDF92D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986423" y="1809095"/>
                <a:ext cx="829818" cy="437960"/>
              </a:xfrm>
              <a:prstGeom prst="rect">
                <a:avLst/>
              </a:prstGeom>
            </p:spPr>
          </p:pic>
          <p:sp>
            <p:nvSpPr>
              <p:cNvPr id="8" name="TextBox 7">
                <a:extLst>
                  <a:ext uri="{FF2B5EF4-FFF2-40B4-BE49-F238E27FC236}">
                    <a16:creationId xmlns:a16="http://schemas.microsoft.com/office/drawing/2014/main" id="{D4E5FBC6-CABD-C7E4-782D-D4B0D15267AD}"/>
                  </a:ext>
                </a:extLst>
              </p:cNvPr>
              <p:cNvSpPr txBox="1"/>
              <p:nvPr/>
            </p:nvSpPr>
            <p:spPr>
              <a:xfrm>
                <a:off x="1441746" y="2290947"/>
                <a:ext cx="1378116" cy="738664"/>
              </a:xfrm>
              <a:prstGeom prst="rect">
                <a:avLst/>
              </a:prstGeom>
              <a:noFill/>
            </p:spPr>
            <p:txBody>
              <a:bodyPr wrap="square" rtlCol="0">
                <a:spAutoFit/>
              </a:bodyPr>
              <a:lstStyle/>
              <a:p>
                <a:pPr algn="r"/>
                <a:r>
                  <a:rPr lang="en-US" sz="1400">
                    <a:solidFill>
                      <a:schemeClr val="bg1"/>
                    </a:solidFill>
                    <a:latin typeface="Poppins Medium" panose="00000600000000000000" pitchFamily="2" charset="0"/>
                    <a:cs typeface="Poppins Medium" panose="00000600000000000000" pitchFamily="2" charset="0"/>
                  </a:rPr>
                  <a:t>Partners </a:t>
                </a:r>
              </a:p>
              <a:p>
                <a:pPr algn="r"/>
                <a:r>
                  <a:rPr lang="en-US" sz="1400">
                    <a:solidFill>
                      <a:schemeClr val="bg1"/>
                    </a:solidFill>
                    <a:latin typeface="Poppins Medium" panose="00000600000000000000" pitchFamily="2" charset="0"/>
                    <a:cs typeface="Poppins Medium" panose="00000600000000000000" pitchFamily="2" charset="0"/>
                  </a:rPr>
                  <a:t>We Drive Success For</a:t>
                </a:r>
              </a:p>
            </p:txBody>
          </p:sp>
        </p:grpSp>
        <p:cxnSp>
          <p:nvCxnSpPr>
            <p:cNvPr id="6" name="Straight Connector 5">
              <a:extLst>
                <a:ext uri="{FF2B5EF4-FFF2-40B4-BE49-F238E27FC236}">
                  <a16:creationId xmlns:a16="http://schemas.microsoft.com/office/drawing/2014/main" id="{F01D44D9-14F4-082B-A30D-428AB00E150B}"/>
                </a:ext>
              </a:extLst>
            </p:cNvPr>
            <p:cNvCxnSpPr/>
            <p:nvPr/>
          </p:nvCxnSpPr>
          <p:spPr>
            <a:xfrm>
              <a:off x="2441061" y="517423"/>
              <a:ext cx="0" cy="1637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69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ndors We Work Worth">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453F9BFC-17D8-670D-0AB4-BF038CE06DBF}"/>
              </a:ext>
            </a:extLst>
          </p:cNvPr>
          <p:cNvGrpSpPr/>
          <p:nvPr userDrawn="1"/>
        </p:nvGrpSpPr>
        <p:grpSpPr>
          <a:xfrm>
            <a:off x="840659" y="1658679"/>
            <a:ext cx="8911238" cy="2860158"/>
            <a:chOff x="840659" y="1297172"/>
            <a:chExt cx="8911238" cy="2860158"/>
          </a:xfrm>
        </p:grpSpPr>
        <p:cxnSp>
          <p:nvCxnSpPr>
            <p:cNvPr id="2" name="Straight Connector 1">
              <a:extLst>
                <a:ext uri="{FF2B5EF4-FFF2-40B4-BE49-F238E27FC236}">
                  <a16:creationId xmlns:a16="http://schemas.microsoft.com/office/drawing/2014/main" id="{1BF23DB3-B08C-786A-09CF-024DBD09E341}"/>
                </a:ext>
              </a:extLst>
            </p:cNvPr>
            <p:cNvCxnSpPr>
              <a:cxnSpLocks/>
            </p:cNvCxnSpPr>
            <p:nvPr userDrawn="1"/>
          </p:nvCxnSpPr>
          <p:spPr>
            <a:xfrm>
              <a:off x="2424223" y="1297172"/>
              <a:ext cx="16606" cy="28601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D2D62D3-B4D1-C201-BB56-071B1105B251}"/>
                </a:ext>
              </a:extLst>
            </p:cNvPr>
            <p:cNvGrpSpPr/>
            <p:nvPr userDrawn="1"/>
          </p:nvGrpSpPr>
          <p:grpSpPr>
            <a:xfrm>
              <a:off x="2633851" y="1702072"/>
              <a:ext cx="7118046" cy="1908624"/>
              <a:chOff x="2633851" y="1506590"/>
              <a:chExt cx="7118046" cy="1908624"/>
            </a:xfrm>
          </p:grpSpPr>
          <p:pic>
            <p:nvPicPr>
              <p:cNvPr id="16" name="Graphic 15">
                <a:extLst>
                  <a:ext uri="{FF2B5EF4-FFF2-40B4-BE49-F238E27FC236}">
                    <a16:creationId xmlns:a16="http://schemas.microsoft.com/office/drawing/2014/main" id="{6DC7ABB4-4A77-648D-F131-8E1DA11C50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9260" y="1557555"/>
                <a:ext cx="829818" cy="437960"/>
              </a:xfrm>
              <a:prstGeom prst="rect">
                <a:avLst/>
              </a:prstGeom>
            </p:spPr>
          </p:pic>
          <p:pic>
            <p:nvPicPr>
              <p:cNvPr id="17" name="Graphic 16">
                <a:extLst>
                  <a:ext uri="{FF2B5EF4-FFF2-40B4-BE49-F238E27FC236}">
                    <a16:creationId xmlns:a16="http://schemas.microsoft.com/office/drawing/2014/main" id="{4A5FDCE4-FD19-19AE-6999-22041529E3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59260" y="2564673"/>
                <a:ext cx="1594791" cy="193120"/>
              </a:xfrm>
              <a:prstGeom prst="rect">
                <a:avLst/>
              </a:prstGeom>
            </p:spPr>
          </p:pic>
          <p:pic>
            <p:nvPicPr>
              <p:cNvPr id="18" name="Graphic 17">
                <a:extLst>
                  <a:ext uri="{FF2B5EF4-FFF2-40B4-BE49-F238E27FC236}">
                    <a16:creationId xmlns:a16="http://schemas.microsoft.com/office/drawing/2014/main" id="{463020C2-8543-50A2-34EE-B9AD48AF75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4509" y="1670050"/>
                <a:ext cx="1353050" cy="369357"/>
              </a:xfrm>
              <a:prstGeom prst="rect">
                <a:avLst/>
              </a:prstGeom>
            </p:spPr>
          </p:pic>
          <p:pic>
            <p:nvPicPr>
              <p:cNvPr id="19" name="Graphic 18">
                <a:extLst>
                  <a:ext uri="{FF2B5EF4-FFF2-40B4-BE49-F238E27FC236}">
                    <a16:creationId xmlns:a16="http://schemas.microsoft.com/office/drawing/2014/main" id="{8C93F272-F29F-9944-CD4B-3C99A566D3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78111" y="1506590"/>
                <a:ext cx="507365" cy="584191"/>
              </a:xfrm>
              <a:prstGeom prst="rect">
                <a:avLst/>
              </a:prstGeom>
            </p:spPr>
          </p:pic>
          <p:pic>
            <p:nvPicPr>
              <p:cNvPr id="20" name="Graphic 19">
                <a:extLst>
                  <a:ext uri="{FF2B5EF4-FFF2-40B4-BE49-F238E27FC236}">
                    <a16:creationId xmlns:a16="http://schemas.microsoft.com/office/drawing/2014/main" id="{8870A58C-A3A2-458C-D628-EE3E991A23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1689" y="2530866"/>
                <a:ext cx="1435870" cy="260734"/>
              </a:xfrm>
              <a:prstGeom prst="rect">
                <a:avLst/>
              </a:prstGeom>
            </p:spPr>
          </p:pic>
          <p:pic>
            <p:nvPicPr>
              <p:cNvPr id="21" name="Graphic 20">
                <a:extLst>
                  <a:ext uri="{FF2B5EF4-FFF2-40B4-BE49-F238E27FC236}">
                    <a16:creationId xmlns:a16="http://schemas.microsoft.com/office/drawing/2014/main" id="{6EC2D750-410F-AB0B-43CE-5A76CC75532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04323" y="1739212"/>
                <a:ext cx="901385" cy="227019"/>
              </a:xfrm>
              <a:prstGeom prst="rect">
                <a:avLst/>
              </a:prstGeom>
            </p:spPr>
          </p:pic>
          <p:pic>
            <p:nvPicPr>
              <p:cNvPr id="22" name="Graphic 21">
                <a:extLst>
                  <a:ext uri="{FF2B5EF4-FFF2-40B4-BE49-F238E27FC236}">
                    <a16:creationId xmlns:a16="http://schemas.microsoft.com/office/drawing/2014/main" id="{58174737-CE38-5EEE-9322-F7721B925027}"/>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t="34293" b="33665"/>
              <a:stretch/>
            </p:blipFill>
            <p:spPr>
              <a:xfrm>
                <a:off x="8265200" y="2423048"/>
                <a:ext cx="1486697" cy="476369"/>
              </a:xfrm>
              <a:prstGeom prst="rect">
                <a:avLst/>
              </a:prstGeom>
            </p:spPr>
          </p:pic>
          <p:pic>
            <p:nvPicPr>
              <p:cNvPr id="23" name="Graphic 22">
                <a:extLst>
                  <a:ext uri="{FF2B5EF4-FFF2-40B4-BE49-F238E27FC236}">
                    <a16:creationId xmlns:a16="http://schemas.microsoft.com/office/drawing/2014/main" id="{1DFE476B-F7A2-D6A1-81D9-3E20537C8B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875270" y="1567016"/>
                <a:ext cx="575423" cy="575423"/>
              </a:xfrm>
              <a:prstGeom prst="rect">
                <a:avLst/>
              </a:prstGeom>
            </p:spPr>
          </p:pic>
          <p:pic>
            <p:nvPicPr>
              <p:cNvPr id="24" name="Graphic 23">
                <a:extLst>
                  <a:ext uri="{FF2B5EF4-FFF2-40B4-BE49-F238E27FC236}">
                    <a16:creationId xmlns:a16="http://schemas.microsoft.com/office/drawing/2014/main" id="{436F40F0-4156-43B3-AE51-E18CD408D3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516592" y="1652576"/>
                <a:ext cx="969645" cy="404305"/>
              </a:xfrm>
              <a:prstGeom prst="rect">
                <a:avLst/>
              </a:prstGeom>
            </p:spPr>
          </p:pic>
          <p:pic>
            <p:nvPicPr>
              <p:cNvPr id="25" name="Graphic 24">
                <a:extLst>
                  <a:ext uri="{FF2B5EF4-FFF2-40B4-BE49-F238E27FC236}">
                    <a16:creationId xmlns:a16="http://schemas.microsoft.com/office/drawing/2014/main" id="{20B15038-8280-452E-66BD-64AB732AEB2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633851" y="3149072"/>
                <a:ext cx="1242001" cy="266142"/>
              </a:xfrm>
              <a:prstGeom prst="rect">
                <a:avLst/>
              </a:prstGeom>
            </p:spPr>
          </p:pic>
          <p:pic>
            <p:nvPicPr>
              <p:cNvPr id="26" name="Graphic 25">
                <a:extLst>
                  <a:ext uri="{FF2B5EF4-FFF2-40B4-BE49-F238E27FC236}">
                    <a16:creationId xmlns:a16="http://schemas.microsoft.com/office/drawing/2014/main" id="{1411BC3A-7360-4531-A191-0F5B79882B7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68916" y="3122613"/>
                <a:ext cx="981075" cy="285757"/>
              </a:xfrm>
              <a:prstGeom prst="rect">
                <a:avLst/>
              </a:prstGeom>
            </p:spPr>
          </p:pic>
          <p:pic>
            <p:nvPicPr>
              <p:cNvPr id="27" name="Graphic 26">
                <a:extLst>
                  <a:ext uri="{FF2B5EF4-FFF2-40B4-BE49-F238E27FC236}">
                    <a16:creationId xmlns:a16="http://schemas.microsoft.com/office/drawing/2014/main" id="{B7680B2A-D6A1-C257-2D78-3F9680D4DEF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65197" y="2486803"/>
                <a:ext cx="1311342" cy="348861"/>
              </a:xfrm>
              <a:prstGeom prst="rect">
                <a:avLst/>
              </a:prstGeom>
            </p:spPr>
          </p:pic>
        </p:grpSp>
        <p:grpSp>
          <p:nvGrpSpPr>
            <p:cNvPr id="28" name="Group 27">
              <a:extLst>
                <a:ext uri="{FF2B5EF4-FFF2-40B4-BE49-F238E27FC236}">
                  <a16:creationId xmlns:a16="http://schemas.microsoft.com/office/drawing/2014/main" id="{C5BACFE2-C5D7-3557-53FC-875F7B623F1F}"/>
                </a:ext>
              </a:extLst>
            </p:cNvPr>
            <p:cNvGrpSpPr/>
            <p:nvPr userDrawn="1"/>
          </p:nvGrpSpPr>
          <p:grpSpPr>
            <a:xfrm>
              <a:off x="840659" y="2037817"/>
              <a:ext cx="1459704" cy="1015663"/>
              <a:chOff x="840659" y="2037817"/>
              <a:chExt cx="1459704" cy="1015663"/>
            </a:xfrm>
          </p:grpSpPr>
          <p:sp>
            <p:nvSpPr>
              <p:cNvPr id="29" name="TextBox 28">
                <a:extLst>
                  <a:ext uri="{FF2B5EF4-FFF2-40B4-BE49-F238E27FC236}">
                    <a16:creationId xmlns:a16="http://schemas.microsoft.com/office/drawing/2014/main" id="{10FCDD3F-21B4-0C82-01CF-E9B3AEC231FC}"/>
                  </a:ext>
                </a:extLst>
              </p:cNvPr>
              <p:cNvSpPr txBox="1">
                <a:spLocks/>
              </p:cNvSpPr>
              <p:nvPr/>
            </p:nvSpPr>
            <p:spPr>
              <a:xfrm>
                <a:off x="922247" y="2037817"/>
                <a:ext cx="1378116" cy="1015663"/>
              </a:xfrm>
              <a:prstGeom prst="rect">
                <a:avLst/>
              </a:prstGeom>
              <a:noFill/>
            </p:spPr>
            <p:txBody>
              <a:bodyPr wrap="square" rtlCol="0">
                <a:spAutoFit/>
              </a:bodyPr>
              <a:lstStyle/>
              <a:p>
                <a:pPr algn="r"/>
                <a:r>
                  <a:rPr lang="en-US" sz="2000">
                    <a:solidFill>
                      <a:schemeClr val="bg1"/>
                    </a:solidFill>
                    <a:latin typeface="Poppins Medium" panose="00000600000000000000" pitchFamily="2" charset="0"/>
                    <a:cs typeface="Poppins Medium" panose="00000600000000000000" pitchFamily="2" charset="0"/>
                  </a:rPr>
                  <a:t>Over 200 Vendors Loaded</a:t>
                </a:r>
              </a:p>
            </p:txBody>
          </p:sp>
          <p:grpSp>
            <p:nvGrpSpPr>
              <p:cNvPr id="30" name="Group 29">
                <a:extLst>
                  <a:ext uri="{FF2B5EF4-FFF2-40B4-BE49-F238E27FC236}">
                    <a16:creationId xmlns:a16="http://schemas.microsoft.com/office/drawing/2014/main" id="{EBFCEF0F-6C38-44FF-FD22-9CCAD24CA2F8}"/>
                  </a:ext>
                </a:extLst>
              </p:cNvPr>
              <p:cNvGrpSpPr/>
              <p:nvPr/>
            </p:nvGrpSpPr>
            <p:grpSpPr>
              <a:xfrm rot="2011577">
                <a:off x="840659" y="2614603"/>
                <a:ext cx="368140" cy="393246"/>
                <a:chOff x="551761" y="6426422"/>
                <a:chExt cx="368140" cy="393246"/>
              </a:xfrm>
            </p:grpSpPr>
            <p:sp>
              <p:nvSpPr>
                <p:cNvPr id="31" name="Freeform: Shape 30">
                  <a:extLst>
                    <a:ext uri="{FF2B5EF4-FFF2-40B4-BE49-F238E27FC236}">
                      <a16:creationId xmlns:a16="http://schemas.microsoft.com/office/drawing/2014/main" id="{48577B0E-2E38-ED35-1DCA-4370DCBE1D67}"/>
                    </a:ext>
                  </a:extLst>
                </p:cNvPr>
                <p:cNvSpPr/>
                <p:nvPr/>
              </p:nvSpPr>
              <p:spPr>
                <a:xfrm>
                  <a:off x="624405" y="6511126"/>
                  <a:ext cx="295496" cy="218844"/>
                </a:xfrm>
                <a:custGeom>
                  <a:avLst/>
                  <a:gdLst>
                    <a:gd name="connsiteX0" fmla="*/ 0 w 295496"/>
                    <a:gd name="connsiteY0" fmla="*/ 183585 h 218844"/>
                    <a:gd name="connsiteX1" fmla="*/ 173547 w 295496"/>
                    <a:gd name="connsiteY1" fmla="*/ 182209 h 218844"/>
                    <a:gd name="connsiteX2" fmla="*/ 184296 w 295496"/>
                    <a:gd name="connsiteY2" fmla="*/ 159946 h 218844"/>
                    <a:gd name="connsiteX3" fmla="*/ 136089 w 295496"/>
                    <a:gd name="connsiteY3" fmla="*/ 12442 h 218844"/>
                    <a:gd name="connsiteX4" fmla="*/ 137269 w 295496"/>
                    <a:gd name="connsiteY4" fmla="*/ 0 h 218844"/>
                    <a:gd name="connsiteX5" fmla="*/ 292497 w 295496"/>
                    <a:gd name="connsiteY5" fmla="*/ 128562 h 218844"/>
                    <a:gd name="connsiteX6" fmla="*/ 294277 w 295496"/>
                    <a:gd name="connsiteY6" fmla="*/ 143670 h 218844"/>
                    <a:gd name="connsiteX7" fmla="*/ 211223 w 295496"/>
                    <a:gd name="connsiteY7" fmla="*/ 205957 h 218844"/>
                    <a:gd name="connsiteX8" fmla="*/ 155807 w 295496"/>
                    <a:gd name="connsiteY8" fmla="*/ 217045 h 218844"/>
                    <a:gd name="connsiteX9" fmla="*/ 0 w 295496"/>
                    <a:gd name="connsiteY9" fmla="*/ 183585 h 21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496" h="218844">
                      <a:moveTo>
                        <a:pt x="0" y="183585"/>
                      </a:moveTo>
                      <a:lnTo>
                        <a:pt x="173547" y="182209"/>
                      </a:lnTo>
                      <a:cubicBezTo>
                        <a:pt x="173547" y="182209"/>
                        <a:pt x="191200" y="182722"/>
                        <a:pt x="184296" y="159946"/>
                      </a:cubicBezTo>
                      <a:cubicBezTo>
                        <a:pt x="177392" y="137170"/>
                        <a:pt x="136089" y="12442"/>
                        <a:pt x="136089" y="12442"/>
                      </a:cubicBezTo>
                      <a:cubicBezTo>
                        <a:pt x="136089" y="12442"/>
                        <a:pt x="132233" y="0"/>
                        <a:pt x="137269" y="0"/>
                      </a:cubicBezTo>
                      <a:cubicBezTo>
                        <a:pt x="142305" y="0"/>
                        <a:pt x="244508" y="79383"/>
                        <a:pt x="292497" y="128562"/>
                      </a:cubicBezTo>
                      <a:cubicBezTo>
                        <a:pt x="292497" y="128562"/>
                        <a:pt x="297827" y="138634"/>
                        <a:pt x="294277" y="143670"/>
                      </a:cubicBezTo>
                      <a:cubicBezTo>
                        <a:pt x="290727" y="148706"/>
                        <a:pt x="211223" y="205957"/>
                        <a:pt x="211223" y="205957"/>
                      </a:cubicBezTo>
                      <a:cubicBezTo>
                        <a:pt x="211223" y="205957"/>
                        <a:pt x="193090" y="224593"/>
                        <a:pt x="155807" y="217045"/>
                      </a:cubicBezTo>
                      <a:cubicBezTo>
                        <a:pt x="118524" y="209486"/>
                        <a:pt x="3135" y="191691"/>
                        <a:pt x="0" y="183585"/>
                      </a:cubicBezTo>
                      <a:close/>
                    </a:path>
                  </a:pathLst>
                </a:custGeom>
                <a:solidFill>
                  <a:srgbClr val="FFFFFF"/>
                </a:solidFill>
                <a:ln w="109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17E19D5-32CB-FF16-BAFF-5D4C6432CFE2}"/>
                    </a:ext>
                  </a:extLst>
                </p:cNvPr>
                <p:cNvSpPr/>
                <p:nvPr/>
              </p:nvSpPr>
              <p:spPr>
                <a:xfrm>
                  <a:off x="551761" y="6538563"/>
                  <a:ext cx="216717" cy="281105"/>
                </a:xfrm>
                <a:custGeom>
                  <a:avLst/>
                  <a:gdLst>
                    <a:gd name="connsiteX0" fmla="*/ 125439 w 216717"/>
                    <a:gd name="connsiteY0" fmla="*/ 14 h 281105"/>
                    <a:gd name="connsiteX1" fmla="*/ 40288 w 216717"/>
                    <a:gd name="connsiteY1" fmla="*/ 151243 h 281105"/>
                    <a:gd name="connsiteX2" fmla="*/ 54248 w 216717"/>
                    <a:gd name="connsiteY2" fmla="*/ 171638 h 281105"/>
                    <a:gd name="connsiteX3" fmla="*/ 206188 w 216717"/>
                    <a:gd name="connsiteY3" fmla="*/ 203208 h 281105"/>
                    <a:gd name="connsiteX4" fmla="*/ 216391 w 216717"/>
                    <a:gd name="connsiteY4" fmla="*/ 210428 h 281105"/>
                    <a:gd name="connsiteX5" fmla="*/ 27638 w 216717"/>
                    <a:gd name="connsiteY5" fmla="*/ 281105 h 281105"/>
                    <a:gd name="connsiteX6" fmla="*/ 13644 w 216717"/>
                    <a:gd name="connsiteY6" fmla="*/ 275130 h 281105"/>
                    <a:gd name="connsiteX7" fmla="*/ 940 w 216717"/>
                    <a:gd name="connsiteY7" fmla="*/ 172097 h 281105"/>
                    <a:gd name="connsiteX8" fmla="*/ 18899 w 216717"/>
                    <a:gd name="connsiteY8" fmla="*/ 118515 h 281105"/>
                    <a:gd name="connsiteX9" fmla="*/ 125439 w 216717"/>
                    <a:gd name="connsiteY9" fmla="*/ 14 h 2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17" h="281105">
                      <a:moveTo>
                        <a:pt x="125439" y="14"/>
                      </a:moveTo>
                      <a:lnTo>
                        <a:pt x="40288" y="151243"/>
                      </a:lnTo>
                      <a:cubicBezTo>
                        <a:pt x="40288" y="151243"/>
                        <a:pt x="31057" y="166307"/>
                        <a:pt x="54248" y="171638"/>
                      </a:cubicBezTo>
                      <a:cubicBezTo>
                        <a:pt x="77440" y="176980"/>
                        <a:pt x="206188" y="203208"/>
                        <a:pt x="206188" y="203208"/>
                      </a:cubicBezTo>
                      <a:cubicBezTo>
                        <a:pt x="206188" y="203208"/>
                        <a:pt x="218892" y="206059"/>
                        <a:pt x="216391" y="210428"/>
                      </a:cubicBezTo>
                      <a:cubicBezTo>
                        <a:pt x="213889" y="214798"/>
                        <a:pt x="94175" y="263944"/>
                        <a:pt x="27638" y="281105"/>
                      </a:cubicBezTo>
                      <a:cubicBezTo>
                        <a:pt x="27638" y="281105"/>
                        <a:pt x="16244" y="280723"/>
                        <a:pt x="13644" y="275130"/>
                      </a:cubicBezTo>
                      <a:cubicBezTo>
                        <a:pt x="11045" y="269537"/>
                        <a:pt x="940" y="172097"/>
                        <a:pt x="940" y="172097"/>
                      </a:cubicBezTo>
                      <a:cubicBezTo>
                        <a:pt x="940" y="172097"/>
                        <a:pt x="-6204" y="147092"/>
                        <a:pt x="18899" y="118515"/>
                      </a:cubicBezTo>
                      <a:cubicBezTo>
                        <a:pt x="44002" y="89939"/>
                        <a:pt x="116853" y="-1297"/>
                        <a:pt x="125439" y="14"/>
                      </a:cubicBezTo>
                      <a:close/>
                    </a:path>
                  </a:pathLst>
                </a:custGeom>
                <a:solidFill>
                  <a:srgbClr val="FFFFFF"/>
                </a:solidFill>
                <a:ln w="109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71F3967-E245-D808-DA8E-5DDE85DCF514}"/>
                    </a:ext>
                  </a:extLst>
                </p:cNvPr>
                <p:cNvSpPr/>
                <p:nvPr/>
              </p:nvSpPr>
              <p:spPr>
                <a:xfrm>
                  <a:off x="559236" y="6426422"/>
                  <a:ext cx="227857" cy="238052"/>
                </a:xfrm>
                <a:custGeom>
                  <a:avLst/>
                  <a:gdLst>
                    <a:gd name="connsiteX0" fmla="*/ 227322 w 227857"/>
                    <a:gd name="connsiteY0" fmla="*/ 238041 h 238052"/>
                    <a:gd name="connsiteX1" fmla="*/ 141964 w 227857"/>
                    <a:gd name="connsiteY1" fmla="*/ 86932 h 238052"/>
                    <a:gd name="connsiteX2" fmla="*/ 117287 w 227857"/>
                    <a:gd name="connsiteY2" fmla="*/ 88330 h 238052"/>
                    <a:gd name="connsiteX3" fmla="*/ 11664 w 227857"/>
                    <a:gd name="connsiteY3" fmla="*/ 202014 h 238052"/>
                    <a:gd name="connsiteX4" fmla="*/ 205 w 227857"/>
                    <a:gd name="connsiteY4" fmla="*/ 207007 h 238052"/>
                    <a:gd name="connsiteX5" fmla="*/ 37379 w 227857"/>
                    <a:gd name="connsiteY5" fmla="*/ 8914 h 238052"/>
                    <a:gd name="connsiteX6" fmla="*/ 49734 w 227857"/>
                    <a:gd name="connsiteY6" fmla="*/ 33 h 238052"/>
                    <a:gd name="connsiteX7" fmla="*/ 144487 w 227857"/>
                    <a:gd name="connsiteY7" fmla="*/ 42472 h 238052"/>
                    <a:gd name="connsiteX8" fmla="*/ 181049 w 227857"/>
                    <a:gd name="connsiteY8" fmla="*/ 85567 h 238052"/>
                    <a:gd name="connsiteX9" fmla="*/ 227333 w 227857"/>
                    <a:gd name="connsiteY9" fmla="*/ 238052 h 23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857" h="238052">
                      <a:moveTo>
                        <a:pt x="227322" y="238041"/>
                      </a:moveTo>
                      <a:lnTo>
                        <a:pt x="141964" y="86932"/>
                      </a:lnTo>
                      <a:cubicBezTo>
                        <a:pt x="141964" y="86932"/>
                        <a:pt x="133847" y="71246"/>
                        <a:pt x="117287" y="88330"/>
                      </a:cubicBezTo>
                      <a:cubicBezTo>
                        <a:pt x="100715" y="105415"/>
                        <a:pt x="11664" y="202014"/>
                        <a:pt x="11664" y="202014"/>
                      </a:cubicBezTo>
                      <a:cubicBezTo>
                        <a:pt x="11664" y="202014"/>
                        <a:pt x="2652" y="211420"/>
                        <a:pt x="205" y="207007"/>
                      </a:cubicBezTo>
                      <a:cubicBezTo>
                        <a:pt x="-2242" y="202604"/>
                        <a:pt x="17639" y="74730"/>
                        <a:pt x="37379" y="8914"/>
                      </a:cubicBezTo>
                      <a:cubicBezTo>
                        <a:pt x="37379" y="8914"/>
                        <a:pt x="43605" y="-633"/>
                        <a:pt x="49734" y="33"/>
                      </a:cubicBezTo>
                      <a:cubicBezTo>
                        <a:pt x="55862" y="700"/>
                        <a:pt x="144487" y="42472"/>
                        <a:pt x="144487" y="42472"/>
                      </a:cubicBezTo>
                      <a:cubicBezTo>
                        <a:pt x="144487" y="42472"/>
                        <a:pt x="169579" y="49300"/>
                        <a:pt x="181049" y="85567"/>
                      </a:cubicBezTo>
                      <a:cubicBezTo>
                        <a:pt x="192519" y="121834"/>
                        <a:pt x="232904" y="231378"/>
                        <a:pt x="227333" y="238052"/>
                      </a:cubicBezTo>
                      <a:close/>
                    </a:path>
                  </a:pathLst>
                </a:custGeom>
                <a:solidFill>
                  <a:srgbClr val="FFFFFF"/>
                </a:solidFill>
                <a:ln w="1091"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4005855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tners Challenges to Solutions  ">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119C58-1995-0F94-8997-D758F382954D}"/>
              </a:ext>
            </a:extLst>
          </p:cNvPr>
          <p:cNvGrpSpPr/>
          <p:nvPr userDrawn="1"/>
        </p:nvGrpSpPr>
        <p:grpSpPr>
          <a:xfrm>
            <a:off x="994368" y="2415062"/>
            <a:ext cx="4680894" cy="360239"/>
            <a:chOff x="994368" y="2415062"/>
            <a:chExt cx="4680894" cy="360239"/>
          </a:xfrm>
        </p:grpSpPr>
        <p:sp>
          <p:nvSpPr>
            <p:cNvPr id="4" name="Freeform: Shape 3">
              <a:extLst>
                <a:ext uri="{FF2B5EF4-FFF2-40B4-BE49-F238E27FC236}">
                  <a16:creationId xmlns:a16="http://schemas.microsoft.com/office/drawing/2014/main" id="{4FCC3488-BA09-BA00-B284-76958A7F9F66}"/>
                </a:ext>
              </a:extLst>
            </p:cNvPr>
            <p:cNvSpPr/>
            <p:nvPr/>
          </p:nvSpPr>
          <p:spPr>
            <a:xfrm>
              <a:off x="994368" y="2431080"/>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2"/>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4CDA6F73-6719-15ED-C493-818CC9D23EAD}"/>
                </a:ext>
              </a:extLst>
            </p:cNvPr>
            <p:cNvSpPr/>
            <p:nvPr/>
          </p:nvSpPr>
          <p:spPr>
            <a:xfrm>
              <a:off x="1192641"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5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5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3"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4" y="137706"/>
                    <a:pt x="0" y="120086"/>
                    <a:pt x="0" y="100383"/>
                  </a:cubicBezTo>
                  <a:cubicBezTo>
                    <a:pt x="0" y="80680"/>
                    <a:pt x="4094" y="63238"/>
                    <a:pt x="12281" y="48056"/>
                  </a:cubicBezTo>
                  <a:close/>
                  <a:moveTo>
                    <a:pt x="152176" y="65854"/>
                  </a:moveTo>
                  <a:cubicBezTo>
                    <a:pt x="146605" y="55887"/>
                    <a:pt x="139308" y="48287"/>
                    <a:pt x="130284" y="43072"/>
                  </a:cubicBezTo>
                  <a:cubicBezTo>
                    <a:pt x="121260" y="37857"/>
                    <a:pt x="111542" y="35241"/>
                    <a:pt x="101095" y="35241"/>
                  </a:cubicBezTo>
                  <a:cubicBezTo>
                    <a:pt x="90647" y="35241"/>
                    <a:pt x="80929" y="37786"/>
                    <a:pt x="71905" y="42894"/>
                  </a:cubicBezTo>
                  <a:cubicBezTo>
                    <a:pt x="62882"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1A122D61-2B49-7653-6622-60C1ECEF7AA6}"/>
                </a:ext>
              </a:extLst>
            </p:cNvPr>
            <p:cNvSpPr/>
            <p:nvPr/>
          </p:nvSpPr>
          <p:spPr>
            <a:xfrm>
              <a:off x="1447514"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80759A7-E87E-B49F-3247-5391B187F732}"/>
                </a:ext>
              </a:extLst>
            </p:cNvPr>
            <p:cNvSpPr/>
            <p:nvPr/>
          </p:nvSpPr>
          <p:spPr>
            <a:xfrm>
              <a:off x="1567457" y="2433572"/>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C4A3A14-A1C9-2296-AF29-F0888F47D00C}"/>
                </a:ext>
              </a:extLst>
            </p:cNvPr>
            <p:cNvSpPr/>
            <p:nvPr/>
          </p:nvSpPr>
          <p:spPr>
            <a:xfrm>
              <a:off x="1716607"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6"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FFFFFF"/>
            </a:solidFill>
            <a:ln w="177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0E94848-2610-D1ED-2E9A-497DBFF2425F}"/>
                </a:ext>
              </a:extLst>
            </p:cNvPr>
            <p:cNvSpPr/>
            <p:nvPr/>
          </p:nvSpPr>
          <p:spPr>
            <a:xfrm>
              <a:off x="1934103"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1" y="47700"/>
                  </a:cubicBezTo>
                  <a:cubicBezTo>
                    <a:pt x="124464" y="38676"/>
                    <a:pt x="111542" y="34173"/>
                    <a:pt x="96111" y="34173"/>
                  </a:cubicBezTo>
                  <a:cubicBezTo>
                    <a:pt x="82104" y="34173"/>
                    <a:pt x="70126" y="38622"/>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7E2E23A-A8A2-9849-212E-B13C2DF438B4}"/>
                </a:ext>
              </a:extLst>
            </p:cNvPr>
            <p:cNvSpPr/>
            <p:nvPr/>
          </p:nvSpPr>
          <p:spPr>
            <a:xfrm>
              <a:off x="2167261"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B15976E-CD86-E42B-A1A2-2FE74E0A519E}"/>
                </a:ext>
              </a:extLst>
            </p:cNvPr>
            <p:cNvSpPr/>
            <p:nvPr/>
          </p:nvSpPr>
          <p:spPr>
            <a:xfrm>
              <a:off x="2293256"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6"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3" y="89223"/>
                    <a:pt x="113856" y="93086"/>
                    <a:pt x="122987" y="97001"/>
                  </a:cubicBezTo>
                  <a:cubicBezTo>
                    <a:pt x="132117" y="100917"/>
                    <a:pt x="140020"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FFFFFF"/>
            </a:solidFill>
            <a:ln w="177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84E2EE1-27DE-0D13-44BC-FA92128EEDC4}"/>
                </a:ext>
              </a:extLst>
            </p:cNvPr>
            <p:cNvSpPr/>
            <p:nvPr/>
          </p:nvSpPr>
          <p:spPr>
            <a:xfrm>
              <a:off x="2586572" y="2431080"/>
              <a:ext cx="197561" cy="247397"/>
            </a:xfrm>
            <a:custGeom>
              <a:avLst/>
              <a:gdLst>
                <a:gd name="connsiteX0" fmla="*/ 197562 w 197561"/>
                <a:gd name="connsiteY0" fmla="*/ 0 h 247397"/>
                <a:gd name="connsiteX1" fmla="*/ 197562 w 197561"/>
                <a:gd name="connsiteY1" fmla="*/ 247398 h 247397"/>
                <a:gd name="connsiteX2" fmla="*/ 156981 w 197561"/>
                <a:gd name="connsiteY2" fmla="*/ 247398 h 247397"/>
                <a:gd name="connsiteX3" fmla="*/ 156981 w 197561"/>
                <a:gd name="connsiteY3" fmla="*/ 139183 h 247397"/>
                <a:gd name="connsiteX4" fmla="*/ 40580 w 197561"/>
                <a:gd name="connsiteY4" fmla="*/ 139183 h 247397"/>
                <a:gd name="connsiteX5" fmla="*/ 40580 w 197561"/>
                <a:gd name="connsiteY5" fmla="*/ 247398 h 247397"/>
                <a:gd name="connsiteX6" fmla="*/ 0 w 197561"/>
                <a:gd name="connsiteY6" fmla="*/ 247398 h 247397"/>
                <a:gd name="connsiteX7" fmla="*/ 0 w 197561"/>
                <a:gd name="connsiteY7" fmla="*/ 0 h 247397"/>
                <a:gd name="connsiteX8" fmla="*/ 40580 w 197561"/>
                <a:gd name="connsiteY8" fmla="*/ 0 h 247397"/>
                <a:gd name="connsiteX9" fmla="*/ 40580 w 197561"/>
                <a:gd name="connsiteY9" fmla="*/ 106078 h 247397"/>
                <a:gd name="connsiteX10" fmla="*/ 156981 w 197561"/>
                <a:gd name="connsiteY10" fmla="*/ 106078 h 247397"/>
                <a:gd name="connsiteX11" fmla="*/ 156981 w 197561"/>
                <a:gd name="connsiteY11" fmla="*/ 0 h 247397"/>
                <a:gd name="connsiteX12" fmla="*/ 197562 w 197561"/>
                <a:gd name="connsiteY12" fmla="*/ 0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561" h="247397">
                  <a:moveTo>
                    <a:pt x="197562" y="0"/>
                  </a:moveTo>
                  <a:lnTo>
                    <a:pt x="197562" y="247398"/>
                  </a:lnTo>
                  <a:lnTo>
                    <a:pt x="156981" y="247398"/>
                  </a:lnTo>
                  <a:lnTo>
                    <a:pt x="156981" y="139183"/>
                  </a:lnTo>
                  <a:lnTo>
                    <a:pt x="40580" y="139183"/>
                  </a:lnTo>
                  <a:lnTo>
                    <a:pt x="40580" y="247398"/>
                  </a:lnTo>
                  <a:lnTo>
                    <a:pt x="0" y="247398"/>
                  </a:lnTo>
                  <a:lnTo>
                    <a:pt x="0" y="0"/>
                  </a:lnTo>
                  <a:lnTo>
                    <a:pt x="40580" y="0"/>
                  </a:lnTo>
                  <a:lnTo>
                    <a:pt x="40580" y="106078"/>
                  </a:lnTo>
                  <a:lnTo>
                    <a:pt x="156981" y="106078"/>
                  </a:lnTo>
                  <a:lnTo>
                    <a:pt x="156981" y="0"/>
                  </a:lnTo>
                  <a:lnTo>
                    <a:pt x="197562" y="0"/>
                  </a:lnTo>
                  <a:close/>
                </a:path>
              </a:pathLst>
            </a:custGeom>
            <a:solidFill>
              <a:srgbClr val="FFFFFF"/>
            </a:solidFill>
            <a:ln w="177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EA410E-C769-5E14-8276-12B1845C2582}"/>
                </a:ext>
              </a:extLst>
            </p:cNvPr>
            <p:cNvSpPr/>
            <p:nvPr/>
          </p:nvSpPr>
          <p:spPr>
            <a:xfrm>
              <a:off x="2824002"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7"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43A5FC4-2DE9-F6D7-615B-D09E17B7F256}"/>
                </a:ext>
              </a:extLst>
            </p:cNvPr>
            <p:cNvSpPr/>
            <p:nvPr/>
          </p:nvSpPr>
          <p:spPr>
            <a:xfrm>
              <a:off x="3055737" y="2482339"/>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4AD3E8E-6992-8950-7AB8-62B3D2BCAAC9}"/>
                </a:ext>
              </a:extLst>
            </p:cNvPr>
            <p:cNvSpPr/>
            <p:nvPr/>
          </p:nvSpPr>
          <p:spPr>
            <a:xfrm>
              <a:off x="3270385"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7345EFB9-31E0-778F-477D-95F5603B044C}"/>
                </a:ext>
              </a:extLst>
            </p:cNvPr>
            <p:cNvGrpSpPr/>
            <p:nvPr/>
          </p:nvGrpSpPr>
          <p:grpSpPr>
            <a:xfrm>
              <a:off x="3582550" y="2415062"/>
              <a:ext cx="2092712" cy="360239"/>
              <a:chOff x="3582550" y="2415062"/>
              <a:chExt cx="2092712" cy="360239"/>
            </a:xfrm>
          </p:grpSpPr>
          <p:sp>
            <p:nvSpPr>
              <p:cNvPr id="37" name="Freeform: Shape 36">
                <a:extLst>
                  <a:ext uri="{FF2B5EF4-FFF2-40B4-BE49-F238E27FC236}">
                    <a16:creationId xmlns:a16="http://schemas.microsoft.com/office/drawing/2014/main" id="{D3E13100-8A16-0464-17D0-1AB44B6C42CC}"/>
                  </a:ext>
                </a:extLst>
              </p:cNvPr>
              <p:cNvSpPr/>
              <p:nvPr/>
            </p:nvSpPr>
            <p:spPr>
              <a:xfrm>
                <a:off x="3582550" y="2427876"/>
                <a:ext cx="241345" cy="252737"/>
              </a:xfrm>
              <a:custGeom>
                <a:avLst/>
                <a:gdLst>
                  <a:gd name="connsiteX0" fmla="*/ 16908 w 241345"/>
                  <a:gd name="connsiteY0" fmla="*/ 61226 h 252737"/>
                  <a:gd name="connsiteX1" fmla="*/ 62828 w 241345"/>
                  <a:gd name="connsiteY1" fmla="*/ 16197 h 252737"/>
                  <a:gd name="connsiteX2" fmla="*/ 126368 w 241345"/>
                  <a:gd name="connsiteY2" fmla="*/ 0 h 252737"/>
                  <a:gd name="connsiteX3" fmla="*/ 196672 w 241345"/>
                  <a:gd name="connsiteY3" fmla="*/ 19400 h 252737"/>
                  <a:gd name="connsiteX4" fmla="*/ 241346 w 241345"/>
                  <a:gd name="connsiteY4" fmla="*/ 74397 h 252737"/>
                  <a:gd name="connsiteX5" fmla="*/ 192578 w 241345"/>
                  <a:gd name="connsiteY5" fmla="*/ 74397 h 252737"/>
                  <a:gd name="connsiteX6" fmla="*/ 165881 w 241345"/>
                  <a:gd name="connsiteY6" fmla="*/ 45208 h 252737"/>
                  <a:gd name="connsiteX7" fmla="*/ 126368 w 241345"/>
                  <a:gd name="connsiteY7" fmla="*/ 35597 h 252737"/>
                  <a:gd name="connsiteX8" fmla="*/ 82584 w 241345"/>
                  <a:gd name="connsiteY8" fmla="*/ 46632 h 252737"/>
                  <a:gd name="connsiteX9" fmla="*/ 52505 w 241345"/>
                  <a:gd name="connsiteY9" fmla="*/ 78313 h 252737"/>
                  <a:gd name="connsiteX10" fmla="*/ 41648 w 241345"/>
                  <a:gd name="connsiteY10" fmla="*/ 126369 h 252737"/>
                  <a:gd name="connsiteX11" fmla="*/ 52505 w 241345"/>
                  <a:gd name="connsiteY11" fmla="*/ 174424 h 252737"/>
                  <a:gd name="connsiteX12" fmla="*/ 82584 w 241345"/>
                  <a:gd name="connsiteY12" fmla="*/ 206283 h 252737"/>
                  <a:gd name="connsiteX13" fmla="*/ 126368 w 241345"/>
                  <a:gd name="connsiteY13" fmla="*/ 217496 h 252737"/>
                  <a:gd name="connsiteX14" fmla="*/ 165881 w 241345"/>
                  <a:gd name="connsiteY14" fmla="*/ 207885 h 252737"/>
                  <a:gd name="connsiteX15" fmla="*/ 192578 w 241345"/>
                  <a:gd name="connsiteY15" fmla="*/ 178696 h 252737"/>
                  <a:gd name="connsiteX16" fmla="*/ 241346 w 241345"/>
                  <a:gd name="connsiteY16" fmla="*/ 178696 h 252737"/>
                  <a:gd name="connsiteX17" fmla="*/ 196672 w 241345"/>
                  <a:gd name="connsiteY17" fmla="*/ 233515 h 252737"/>
                  <a:gd name="connsiteX18" fmla="*/ 126368 w 241345"/>
                  <a:gd name="connsiteY18" fmla="*/ 252737 h 252737"/>
                  <a:gd name="connsiteX19" fmla="*/ 62650 w 241345"/>
                  <a:gd name="connsiteY19" fmla="*/ 236541 h 252737"/>
                  <a:gd name="connsiteX20" fmla="*/ 16908 w 241345"/>
                  <a:gd name="connsiteY20" fmla="*/ 191511 h 252737"/>
                  <a:gd name="connsiteX21" fmla="*/ 0 w 241345"/>
                  <a:gd name="connsiteY21" fmla="*/ 126369 h 252737"/>
                  <a:gd name="connsiteX22" fmla="*/ 16908 w 241345"/>
                  <a:gd name="connsiteY22" fmla="*/ 61226 h 25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345" h="252737">
                    <a:moveTo>
                      <a:pt x="16908" y="61226"/>
                    </a:moveTo>
                    <a:cubicBezTo>
                      <a:pt x="28175" y="42004"/>
                      <a:pt x="43481" y="27000"/>
                      <a:pt x="62828" y="16197"/>
                    </a:cubicBezTo>
                    <a:cubicBezTo>
                      <a:pt x="82175" y="5393"/>
                      <a:pt x="103355" y="0"/>
                      <a:pt x="126368" y="0"/>
                    </a:cubicBezTo>
                    <a:cubicBezTo>
                      <a:pt x="152710" y="0"/>
                      <a:pt x="176150" y="6461"/>
                      <a:pt x="196672" y="19400"/>
                    </a:cubicBezTo>
                    <a:cubicBezTo>
                      <a:pt x="217193" y="32340"/>
                      <a:pt x="232091" y="50672"/>
                      <a:pt x="241346" y="74397"/>
                    </a:cubicBezTo>
                    <a:lnTo>
                      <a:pt x="192578" y="74397"/>
                    </a:lnTo>
                    <a:cubicBezTo>
                      <a:pt x="186171" y="61351"/>
                      <a:pt x="177272" y="51615"/>
                      <a:pt x="165881" y="45208"/>
                    </a:cubicBezTo>
                    <a:cubicBezTo>
                      <a:pt x="154490" y="38800"/>
                      <a:pt x="141319" y="35597"/>
                      <a:pt x="126368" y="35597"/>
                    </a:cubicBezTo>
                    <a:cubicBezTo>
                      <a:pt x="109994" y="35597"/>
                      <a:pt x="95399" y="39281"/>
                      <a:pt x="82584" y="46632"/>
                    </a:cubicBezTo>
                    <a:cubicBezTo>
                      <a:pt x="69769" y="53983"/>
                      <a:pt x="59749" y="64555"/>
                      <a:pt x="52505" y="78313"/>
                    </a:cubicBezTo>
                    <a:cubicBezTo>
                      <a:pt x="45261" y="92071"/>
                      <a:pt x="41648" y="108090"/>
                      <a:pt x="41648" y="126369"/>
                    </a:cubicBezTo>
                    <a:cubicBezTo>
                      <a:pt x="41648" y="144647"/>
                      <a:pt x="45261" y="160666"/>
                      <a:pt x="52505" y="174424"/>
                    </a:cubicBezTo>
                    <a:cubicBezTo>
                      <a:pt x="59749" y="188182"/>
                      <a:pt x="69769" y="198808"/>
                      <a:pt x="82584" y="206283"/>
                    </a:cubicBezTo>
                    <a:cubicBezTo>
                      <a:pt x="95399" y="213759"/>
                      <a:pt x="109994" y="217496"/>
                      <a:pt x="126368" y="217496"/>
                    </a:cubicBezTo>
                    <a:cubicBezTo>
                      <a:pt x="141319" y="217496"/>
                      <a:pt x="154490" y="214293"/>
                      <a:pt x="165881" y="207885"/>
                    </a:cubicBezTo>
                    <a:cubicBezTo>
                      <a:pt x="177272" y="201478"/>
                      <a:pt x="186171" y="191742"/>
                      <a:pt x="192578" y="178696"/>
                    </a:cubicBezTo>
                    <a:lnTo>
                      <a:pt x="241346" y="178696"/>
                    </a:lnTo>
                    <a:cubicBezTo>
                      <a:pt x="232091" y="202421"/>
                      <a:pt x="217193" y="220700"/>
                      <a:pt x="196672" y="233515"/>
                    </a:cubicBezTo>
                    <a:cubicBezTo>
                      <a:pt x="176150" y="246330"/>
                      <a:pt x="152710" y="252737"/>
                      <a:pt x="126368" y="252737"/>
                    </a:cubicBezTo>
                    <a:cubicBezTo>
                      <a:pt x="103106" y="252737"/>
                      <a:pt x="81872" y="247344"/>
                      <a:pt x="62650" y="236541"/>
                    </a:cubicBezTo>
                    <a:cubicBezTo>
                      <a:pt x="43428" y="225737"/>
                      <a:pt x="28175" y="210733"/>
                      <a:pt x="16908" y="191511"/>
                    </a:cubicBezTo>
                    <a:cubicBezTo>
                      <a:pt x="5642" y="172288"/>
                      <a:pt x="0" y="150574"/>
                      <a:pt x="0" y="126369"/>
                    </a:cubicBezTo>
                    <a:cubicBezTo>
                      <a:pt x="0" y="102163"/>
                      <a:pt x="5642" y="80449"/>
                      <a:pt x="16908" y="61226"/>
                    </a:cubicBezTo>
                    <a:close/>
                  </a:path>
                </a:pathLst>
              </a:custGeom>
              <a:solidFill>
                <a:srgbClr val="C33E27"/>
              </a:solidFill>
              <a:ln w="177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3C24C12-A63A-07AA-DDF8-6517DBD8AA2D}"/>
                  </a:ext>
                </a:extLst>
              </p:cNvPr>
              <p:cNvSpPr/>
              <p:nvPr/>
            </p:nvSpPr>
            <p:spPr>
              <a:xfrm>
                <a:off x="3871239" y="2415062"/>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90" y="75341"/>
                      <a:pt x="66744" y="70838"/>
                    </a:cubicBezTo>
                    <a:cubicBezTo>
                      <a:pt x="77298" y="66335"/>
                      <a:pt x="88867" y="64074"/>
                      <a:pt x="101451" y="64074"/>
                    </a:cubicBezTo>
                    <a:cubicBezTo>
                      <a:pt x="116401" y="64074"/>
                      <a:pt x="129750" y="67278"/>
                      <a:pt x="141497" y="73685"/>
                    </a:cubicBezTo>
                    <a:close/>
                  </a:path>
                </a:pathLst>
              </a:custGeom>
              <a:solidFill>
                <a:srgbClr val="C33E27"/>
              </a:solidFill>
              <a:ln w="177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16E0C43-4630-2ABA-49BC-856BA3401F88}"/>
                  </a:ext>
                </a:extLst>
              </p:cNvPr>
              <p:cNvSpPr/>
              <p:nvPr/>
            </p:nvSpPr>
            <p:spPr>
              <a:xfrm>
                <a:off x="4088735"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5E75BBF-1AE3-BF67-93AE-99D3EF3ECDE3}"/>
                  </a:ext>
                </a:extLst>
              </p:cNvPr>
              <p:cNvSpPr/>
              <p:nvPr/>
            </p:nvSpPr>
            <p:spPr>
              <a:xfrm>
                <a:off x="4343608"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1810B345-3160-AD57-FF79-A0BFA53987E3}"/>
                  </a:ext>
                </a:extLst>
              </p:cNvPr>
              <p:cNvSpPr/>
              <p:nvPr/>
            </p:nvSpPr>
            <p:spPr>
              <a:xfrm>
                <a:off x="4437583"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C33206E-FD01-B928-2BB3-E0357306FFAB}"/>
                  </a:ext>
                </a:extLst>
              </p:cNvPr>
              <p:cNvSpPr/>
              <p:nvPr/>
            </p:nvSpPr>
            <p:spPr>
              <a:xfrm>
                <a:off x="4518031"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3A6A274-80AB-CCBD-138A-FF3311CC8572}"/>
                  </a:ext>
                </a:extLst>
              </p:cNvPr>
              <p:cNvSpPr/>
              <p:nvPr/>
            </p:nvSpPr>
            <p:spPr>
              <a:xfrm>
                <a:off x="4751172"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C33E27"/>
              </a:solidFill>
              <a:ln w="1778"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445F5B9-FFB7-1B00-3684-6B4B65F9253E}"/>
                  </a:ext>
                </a:extLst>
              </p:cNvPr>
              <p:cNvSpPr/>
              <p:nvPr/>
            </p:nvSpPr>
            <p:spPr>
              <a:xfrm>
                <a:off x="4968668" y="2479136"/>
                <a:ext cx="201477" cy="296165"/>
              </a:xfrm>
              <a:custGeom>
                <a:avLst/>
                <a:gdLst>
                  <a:gd name="connsiteX0" fmla="*/ 132954 w 201477"/>
                  <a:gd name="connsiteY0" fmla="*/ 9077 h 296165"/>
                  <a:gd name="connsiteX1" fmla="*/ 160541 w 201477"/>
                  <a:gd name="connsiteY1" fmla="*/ 31681 h 296165"/>
                  <a:gd name="connsiteX2" fmla="*/ 160541 w 201477"/>
                  <a:gd name="connsiteY2" fmla="*/ 3204 h 296165"/>
                  <a:gd name="connsiteX3" fmla="*/ 201478 w 201477"/>
                  <a:gd name="connsiteY3" fmla="*/ 3204 h 296165"/>
                  <a:gd name="connsiteX4" fmla="*/ 201478 w 201477"/>
                  <a:gd name="connsiteY4" fmla="*/ 202546 h 296165"/>
                  <a:gd name="connsiteX5" fmla="*/ 190086 w 201477"/>
                  <a:gd name="connsiteY5" fmla="*/ 250779 h 296165"/>
                  <a:gd name="connsiteX6" fmla="*/ 157160 w 201477"/>
                  <a:gd name="connsiteY6" fmla="*/ 284062 h 296165"/>
                  <a:gd name="connsiteX7" fmla="*/ 105722 w 201477"/>
                  <a:gd name="connsiteY7" fmla="*/ 296165 h 296165"/>
                  <a:gd name="connsiteX8" fmla="*/ 39513 w 201477"/>
                  <a:gd name="connsiteY8" fmla="*/ 277477 h 296165"/>
                  <a:gd name="connsiteX9" fmla="*/ 9611 w 201477"/>
                  <a:gd name="connsiteY9" fmla="*/ 226751 h 296165"/>
                  <a:gd name="connsiteX10" fmla="*/ 49835 w 201477"/>
                  <a:gd name="connsiteY10" fmla="*/ 226751 h 296165"/>
                  <a:gd name="connsiteX11" fmla="*/ 69592 w 201477"/>
                  <a:gd name="connsiteY11" fmla="*/ 251491 h 296165"/>
                  <a:gd name="connsiteX12" fmla="*/ 105722 w 201477"/>
                  <a:gd name="connsiteY12" fmla="*/ 260924 h 296165"/>
                  <a:gd name="connsiteX13" fmla="*/ 145413 w 201477"/>
                  <a:gd name="connsiteY13" fmla="*/ 245974 h 296165"/>
                  <a:gd name="connsiteX14" fmla="*/ 160541 w 201477"/>
                  <a:gd name="connsiteY14" fmla="*/ 202546 h 296165"/>
                  <a:gd name="connsiteX15" fmla="*/ 160541 w 201477"/>
                  <a:gd name="connsiteY15" fmla="*/ 169797 h 296165"/>
                  <a:gd name="connsiteX16" fmla="*/ 132598 w 201477"/>
                  <a:gd name="connsiteY16" fmla="*/ 193112 h 296165"/>
                  <a:gd name="connsiteX17" fmla="*/ 92551 w 201477"/>
                  <a:gd name="connsiteY17" fmla="*/ 202546 h 296165"/>
                  <a:gd name="connsiteX18" fmla="*/ 45742 w 201477"/>
                  <a:gd name="connsiteY18" fmla="*/ 189553 h 296165"/>
                  <a:gd name="connsiteX19" fmla="*/ 12281 w 201477"/>
                  <a:gd name="connsiteY19" fmla="*/ 153244 h 296165"/>
                  <a:gd name="connsiteX20" fmla="*/ 0 w 201477"/>
                  <a:gd name="connsiteY20" fmla="*/ 100383 h 296165"/>
                  <a:gd name="connsiteX21" fmla="*/ 12281 w 201477"/>
                  <a:gd name="connsiteY21" fmla="*/ 48056 h 296165"/>
                  <a:gd name="connsiteX22" fmla="*/ 45742 w 201477"/>
                  <a:gd name="connsiteY22" fmla="*/ 12637 h 296165"/>
                  <a:gd name="connsiteX23" fmla="*/ 92551 w 201477"/>
                  <a:gd name="connsiteY23" fmla="*/ 0 h 296165"/>
                  <a:gd name="connsiteX24" fmla="*/ 132954 w 201477"/>
                  <a:gd name="connsiteY24" fmla="*/ 9077 h 296165"/>
                  <a:gd name="connsiteX25" fmla="*/ 152176 w 201477"/>
                  <a:gd name="connsiteY25" fmla="*/ 65854 h 296165"/>
                  <a:gd name="connsiteX26" fmla="*/ 130284 w 201477"/>
                  <a:gd name="connsiteY26" fmla="*/ 43072 h 296165"/>
                  <a:gd name="connsiteX27" fmla="*/ 101095 w 201477"/>
                  <a:gd name="connsiteY27" fmla="*/ 35241 h 296165"/>
                  <a:gd name="connsiteX28" fmla="*/ 71906 w 201477"/>
                  <a:gd name="connsiteY28" fmla="*/ 42894 h 296165"/>
                  <a:gd name="connsiteX29" fmla="*/ 50014 w 201477"/>
                  <a:gd name="connsiteY29" fmla="*/ 65320 h 296165"/>
                  <a:gd name="connsiteX30" fmla="*/ 41648 w 201477"/>
                  <a:gd name="connsiteY30" fmla="*/ 100383 h 296165"/>
                  <a:gd name="connsiteX31" fmla="*/ 50014 w 201477"/>
                  <a:gd name="connsiteY31" fmla="*/ 135980 h 296165"/>
                  <a:gd name="connsiteX32" fmla="*/ 72083 w 201477"/>
                  <a:gd name="connsiteY32" fmla="*/ 159296 h 296165"/>
                  <a:gd name="connsiteX33" fmla="*/ 101095 w 201477"/>
                  <a:gd name="connsiteY33" fmla="*/ 167305 h 296165"/>
                  <a:gd name="connsiteX34" fmla="*/ 130284 w 201477"/>
                  <a:gd name="connsiteY34" fmla="*/ 159474 h 296165"/>
                  <a:gd name="connsiteX35" fmla="*/ 152176 w 201477"/>
                  <a:gd name="connsiteY35" fmla="*/ 136514 h 296165"/>
                  <a:gd name="connsiteX36" fmla="*/ 160541 w 201477"/>
                  <a:gd name="connsiteY36" fmla="*/ 101095 h 296165"/>
                  <a:gd name="connsiteX37" fmla="*/ 152176 w 201477"/>
                  <a:gd name="connsiteY37" fmla="*/ 65854 h 2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477" h="296165">
                    <a:moveTo>
                      <a:pt x="132954" y="9077"/>
                    </a:moveTo>
                    <a:cubicBezTo>
                      <a:pt x="144701" y="15129"/>
                      <a:pt x="153902" y="22657"/>
                      <a:pt x="160541" y="31681"/>
                    </a:cubicBezTo>
                    <a:lnTo>
                      <a:pt x="160541" y="3204"/>
                    </a:lnTo>
                    <a:lnTo>
                      <a:pt x="201478" y="3204"/>
                    </a:lnTo>
                    <a:lnTo>
                      <a:pt x="201478" y="202546"/>
                    </a:lnTo>
                    <a:cubicBezTo>
                      <a:pt x="201478" y="220575"/>
                      <a:pt x="197686" y="236665"/>
                      <a:pt x="190086" y="250779"/>
                    </a:cubicBezTo>
                    <a:cubicBezTo>
                      <a:pt x="182487" y="264893"/>
                      <a:pt x="171523" y="276000"/>
                      <a:pt x="157160" y="284062"/>
                    </a:cubicBezTo>
                    <a:cubicBezTo>
                      <a:pt x="142796" y="292125"/>
                      <a:pt x="125657" y="296165"/>
                      <a:pt x="105722" y="296165"/>
                    </a:cubicBezTo>
                    <a:cubicBezTo>
                      <a:pt x="79149" y="296165"/>
                      <a:pt x="57079" y="289936"/>
                      <a:pt x="39513" y="277477"/>
                    </a:cubicBezTo>
                    <a:cubicBezTo>
                      <a:pt x="21946" y="265018"/>
                      <a:pt x="11978" y="248109"/>
                      <a:pt x="9611" y="226751"/>
                    </a:cubicBezTo>
                    <a:lnTo>
                      <a:pt x="49835" y="226751"/>
                    </a:lnTo>
                    <a:cubicBezTo>
                      <a:pt x="52914" y="236950"/>
                      <a:pt x="59500" y="245208"/>
                      <a:pt x="69592" y="251491"/>
                    </a:cubicBezTo>
                    <a:cubicBezTo>
                      <a:pt x="79683" y="257774"/>
                      <a:pt x="91715" y="260924"/>
                      <a:pt x="105722" y="260924"/>
                    </a:cubicBezTo>
                    <a:cubicBezTo>
                      <a:pt x="122097" y="260924"/>
                      <a:pt x="135321" y="255941"/>
                      <a:pt x="145413" y="245974"/>
                    </a:cubicBezTo>
                    <a:cubicBezTo>
                      <a:pt x="155504" y="236007"/>
                      <a:pt x="160541" y="221537"/>
                      <a:pt x="160541" y="202546"/>
                    </a:cubicBezTo>
                    <a:lnTo>
                      <a:pt x="160541" y="169797"/>
                    </a:lnTo>
                    <a:cubicBezTo>
                      <a:pt x="153653" y="179052"/>
                      <a:pt x="144345" y="186830"/>
                      <a:pt x="132598" y="193112"/>
                    </a:cubicBezTo>
                    <a:cubicBezTo>
                      <a:pt x="120851" y="199395"/>
                      <a:pt x="107502" y="202546"/>
                      <a:pt x="92551" y="202546"/>
                    </a:cubicBezTo>
                    <a:cubicBezTo>
                      <a:pt x="75465" y="202546"/>
                      <a:pt x="59856" y="198221"/>
                      <a:pt x="45742" y="189553"/>
                    </a:cubicBezTo>
                    <a:cubicBezTo>
                      <a:pt x="31628" y="180885"/>
                      <a:pt x="20468" y="168782"/>
                      <a:pt x="12281" y="153244"/>
                    </a:cubicBezTo>
                    <a:cubicBezTo>
                      <a:pt x="4094" y="137706"/>
                      <a:pt x="0" y="120086"/>
                      <a:pt x="0" y="100383"/>
                    </a:cubicBezTo>
                    <a:cubicBezTo>
                      <a:pt x="0" y="80680"/>
                      <a:pt x="4094" y="63238"/>
                      <a:pt x="12281" y="48056"/>
                    </a:cubicBezTo>
                    <a:cubicBezTo>
                      <a:pt x="20468" y="32874"/>
                      <a:pt x="31628" y="21055"/>
                      <a:pt x="45742" y="12637"/>
                    </a:cubicBezTo>
                    <a:cubicBezTo>
                      <a:pt x="59856" y="4218"/>
                      <a:pt x="75465" y="0"/>
                      <a:pt x="92551" y="0"/>
                    </a:cubicBezTo>
                    <a:cubicBezTo>
                      <a:pt x="107733" y="0"/>
                      <a:pt x="121207" y="3026"/>
                      <a:pt x="132954" y="9077"/>
                    </a:cubicBezTo>
                    <a:close/>
                    <a:moveTo>
                      <a:pt x="152176" y="65854"/>
                    </a:moveTo>
                    <a:cubicBezTo>
                      <a:pt x="146605" y="55887"/>
                      <a:pt x="139308" y="48287"/>
                      <a:pt x="130284" y="43072"/>
                    </a:cubicBezTo>
                    <a:cubicBezTo>
                      <a:pt x="121260" y="37857"/>
                      <a:pt x="111543" y="35241"/>
                      <a:pt x="101095" y="35241"/>
                    </a:cubicBezTo>
                    <a:cubicBezTo>
                      <a:pt x="90647" y="35241"/>
                      <a:pt x="80929" y="37786"/>
                      <a:pt x="71906" y="42894"/>
                    </a:cubicBezTo>
                    <a:cubicBezTo>
                      <a:pt x="62882" y="48002"/>
                      <a:pt x="55584" y="55478"/>
                      <a:pt x="50014" y="65320"/>
                    </a:cubicBezTo>
                    <a:cubicBezTo>
                      <a:pt x="44442" y="75163"/>
                      <a:pt x="41648" y="86856"/>
                      <a:pt x="41648" y="100383"/>
                    </a:cubicBezTo>
                    <a:cubicBezTo>
                      <a:pt x="41648" y="113910"/>
                      <a:pt x="44442" y="125781"/>
                      <a:pt x="50014"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FE8C2A8-DE3A-9EDC-1514-B9C57130FE7D}"/>
                  </a:ext>
                </a:extLst>
              </p:cNvPr>
              <p:cNvSpPr/>
              <p:nvPr/>
            </p:nvSpPr>
            <p:spPr>
              <a:xfrm>
                <a:off x="5210013" y="2479136"/>
                <a:ext cx="193290" cy="202545"/>
              </a:xfrm>
              <a:custGeom>
                <a:avLst/>
                <a:gdLst>
                  <a:gd name="connsiteX0" fmla="*/ 191866 w 193290"/>
                  <a:gd name="connsiteY0" fmla="*/ 116401 h 202545"/>
                  <a:gd name="connsiteX1" fmla="*/ 42004 w 193290"/>
                  <a:gd name="connsiteY1" fmla="*/ 116401 h 202545"/>
                  <a:gd name="connsiteX2" fmla="*/ 59446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6"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5"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5"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5"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FE0581E-5585-3AFA-CC92-80C313C684A2}"/>
                  </a:ext>
                </a:extLst>
              </p:cNvPr>
              <p:cNvSpPr/>
              <p:nvPr/>
            </p:nvSpPr>
            <p:spPr>
              <a:xfrm>
                <a:off x="5432493"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1"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7"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2" y="89223"/>
                      <a:pt x="113856" y="93086"/>
                      <a:pt x="122987" y="97001"/>
                    </a:cubicBezTo>
                    <a:cubicBezTo>
                      <a:pt x="132117" y="100917"/>
                      <a:pt x="140019"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C33E27"/>
              </a:solidFill>
              <a:ln w="1778"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77C3122-C55B-222D-FDC2-8CEB54A41B71}"/>
                  </a:ext>
                </a:extLst>
              </p:cNvPr>
              <p:cNvSpPr/>
              <p:nvPr/>
            </p:nvSpPr>
            <p:spPr>
              <a:xfrm>
                <a:off x="5623647" y="2628998"/>
                <a:ext cx="51615" cy="51971"/>
              </a:xfrm>
              <a:custGeom>
                <a:avLst/>
                <a:gdLst>
                  <a:gd name="connsiteX0" fmla="*/ 7476 w 51615"/>
                  <a:gd name="connsiteY0" fmla="*/ 44496 h 51971"/>
                  <a:gd name="connsiteX1" fmla="*/ 0 w 51615"/>
                  <a:gd name="connsiteY1" fmla="*/ 25986 h 51971"/>
                  <a:gd name="connsiteX2" fmla="*/ 7476 w 51615"/>
                  <a:gd name="connsiteY2" fmla="*/ 7475 h 51971"/>
                  <a:gd name="connsiteX3" fmla="*/ 25986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6 w 51615"/>
                  <a:gd name="connsiteY7" fmla="*/ 51971 h 51971"/>
                  <a:gd name="connsiteX8" fmla="*/ 7476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6" y="44496"/>
                    </a:moveTo>
                    <a:cubicBezTo>
                      <a:pt x="2492" y="39512"/>
                      <a:pt x="0" y="33336"/>
                      <a:pt x="0" y="25986"/>
                    </a:cubicBezTo>
                    <a:cubicBezTo>
                      <a:pt x="0" y="18635"/>
                      <a:pt x="2492" y="12459"/>
                      <a:pt x="7476"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80"/>
                      <a:pt x="33105" y="51971"/>
                      <a:pt x="25986" y="51971"/>
                    </a:cubicBezTo>
                    <a:cubicBezTo>
                      <a:pt x="18866" y="51971"/>
                      <a:pt x="12459" y="49480"/>
                      <a:pt x="7476" y="44496"/>
                    </a:cubicBezTo>
                    <a:close/>
                  </a:path>
                </a:pathLst>
              </a:custGeom>
              <a:solidFill>
                <a:srgbClr val="C33E27"/>
              </a:solidFill>
              <a:ln w="1778" cap="flat">
                <a:noFill/>
                <a:prstDash val="solid"/>
                <a:miter/>
              </a:ln>
            </p:spPr>
            <p:txBody>
              <a:bodyPr rtlCol="0" anchor="ctr"/>
              <a:lstStyle/>
              <a:p>
                <a:endParaRPr lang="en-US"/>
              </a:p>
            </p:txBody>
          </p:sp>
        </p:grpSp>
      </p:grpSp>
      <p:grpSp>
        <p:nvGrpSpPr>
          <p:cNvPr id="48" name="Group 47">
            <a:extLst>
              <a:ext uri="{FF2B5EF4-FFF2-40B4-BE49-F238E27FC236}">
                <a16:creationId xmlns:a16="http://schemas.microsoft.com/office/drawing/2014/main" id="{41385625-22E8-A687-07DB-EB8497C417D5}"/>
              </a:ext>
            </a:extLst>
          </p:cNvPr>
          <p:cNvGrpSpPr/>
          <p:nvPr userDrawn="1"/>
        </p:nvGrpSpPr>
        <p:grpSpPr>
          <a:xfrm>
            <a:off x="974434" y="2831544"/>
            <a:ext cx="4475127" cy="277298"/>
            <a:chOff x="974434" y="2831544"/>
            <a:chExt cx="4475127" cy="277298"/>
          </a:xfrm>
        </p:grpSpPr>
        <p:sp>
          <p:nvSpPr>
            <p:cNvPr id="49" name="Freeform: Shape 48">
              <a:extLst>
                <a:ext uri="{FF2B5EF4-FFF2-40B4-BE49-F238E27FC236}">
                  <a16:creationId xmlns:a16="http://schemas.microsoft.com/office/drawing/2014/main" id="{42CF7C31-9283-CFFD-F87F-D8C221E7E077}"/>
                </a:ext>
              </a:extLst>
            </p:cNvPr>
            <p:cNvSpPr/>
            <p:nvPr/>
          </p:nvSpPr>
          <p:spPr>
            <a:xfrm>
              <a:off x="974434" y="2858241"/>
              <a:ext cx="342084" cy="247753"/>
            </a:xfrm>
            <a:custGeom>
              <a:avLst/>
              <a:gdLst>
                <a:gd name="connsiteX0" fmla="*/ 342084 w 342084"/>
                <a:gd name="connsiteY0" fmla="*/ 0 h 247753"/>
                <a:gd name="connsiteX1" fmla="*/ 268755 w 342084"/>
                <a:gd name="connsiteY1" fmla="*/ 247398 h 247753"/>
                <a:gd name="connsiteX2" fmla="*/ 222835 w 342084"/>
                <a:gd name="connsiteY2" fmla="*/ 247398 h 247753"/>
                <a:gd name="connsiteX3" fmla="*/ 170864 w 342084"/>
                <a:gd name="connsiteY3" fmla="*/ 60159 h 247753"/>
                <a:gd name="connsiteX4" fmla="*/ 115689 w 342084"/>
                <a:gd name="connsiteY4" fmla="*/ 247398 h 247753"/>
                <a:gd name="connsiteX5" fmla="*/ 70126 w 342084"/>
                <a:gd name="connsiteY5" fmla="*/ 247754 h 247753"/>
                <a:gd name="connsiteX6" fmla="*/ 0 w 342084"/>
                <a:gd name="connsiteY6" fmla="*/ 0 h 247753"/>
                <a:gd name="connsiteX7" fmla="*/ 43072 w 342084"/>
                <a:gd name="connsiteY7" fmla="*/ 0 h 247753"/>
                <a:gd name="connsiteX8" fmla="*/ 94331 w 342084"/>
                <a:gd name="connsiteY8" fmla="*/ 201478 h 247753"/>
                <a:gd name="connsiteX9" fmla="*/ 149862 w 342084"/>
                <a:gd name="connsiteY9" fmla="*/ 0 h 247753"/>
                <a:gd name="connsiteX10" fmla="*/ 195426 w 342084"/>
                <a:gd name="connsiteY10" fmla="*/ 0 h 247753"/>
                <a:gd name="connsiteX11" fmla="*/ 247041 w 342084"/>
                <a:gd name="connsiteY11" fmla="*/ 200410 h 247753"/>
                <a:gd name="connsiteX12" fmla="*/ 298656 w 342084"/>
                <a:gd name="connsiteY12" fmla="*/ 0 h 247753"/>
                <a:gd name="connsiteX13" fmla="*/ 342084 w 342084"/>
                <a:gd name="connsiteY13" fmla="*/ 0 h 2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084" h="247753">
                  <a:moveTo>
                    <a:pt x="342084" y="0"/>
                  </a:moveTo>
                  <a:lnTo>
                    <a:pt x="268755" y="247398"/>
                  </a:lnTo>
                  <a:lnTo>
                    <a:pt x="222835" y="247398"/>
                  </a:lnTo>
                  <a:lnTo>
                    <a:pt x="170864" y="60159"/>
                  </a:lnTo>
                  <a:lnTo>
                    <a:pt x="115689" y="247398"/>
                  </a:lnTo>
                  <a:lnTo>
                    <a:pt x="70126" y="247754"/>
                  </a:lnTo>
                  <a:lnTo>
                    <a:pt x="0" y="0"/>
                  </a:lnTo>
                  <a:lnTo>
                    <a:pt x="43072" y="0"/>
                  </a:lnTo>
                  <a:lnTo>
                    <a:pt x="94331" y="201478"/>
                  </a:lnTo>
                  <a:lnTo>
                    <a:pt x="149862" y="0"/>
                  </a:lnTo>
                  <a:lnTo>
                    <a:pt x="195426" y="0"/>
                  </a:lnTo>
                  <a:lnTo>
                    <a:pt x="247041" y="200410"/>
                  </a:lnTo>
                  <a:lnTo>
                    <a:pt x="298656" y="0"/>
                  </a:lnTo>
                  <a:lnTo>
                    <a:pt x="342084" y="0"/>
                  </a:lnTo>
                  <a:close/>
                </a:path>
              </a:pathLst>
            </a:custGeom>
            <a:solidFill>
              <a:srgbClr val="FFFFFF"/>
            </a:solidFill>
            <a:ln w="1778"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C9C9E46-0CF6-A7BD-1D33-490064E37786}"/>
                </a:ext>
              </a:extLst>
            </p:cNvPr>
            <p:cNvSpPr/>
            <p:nvPr/>
          </p:nvSpPr>
          <p:spPr>
            <a:xfrm>
              <a:off x="1336452"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4"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8" y="47522"/>
                  </a:cubicBezTo>
                  <a:cubicBezTo>
                    <a:pt x="50191" y="56421"/>
                    <a:pt x="44265"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88B42F4-0B36-4CEF-6EA7-A1FE60B30AB6}"/>
                </a:ext>
              </a:extLst>
            </p:cNvPr>
            <p:cNvSpPr/>
            <p:nvPr/>
          </p:nvSpPr>
          <p:spPr>
            <a:xfrm>
              <a:off x="1662162" y="2858241"/>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3"/>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4C517EB-D532-15E5-3C9C-BEC85FB30873}"/>
                </a:ext>
              </a:extLst>
            </p:cNvPr>
            <p:cNvSpPr/>
            <p:nvPr/>
          </p:nvSpPr>
          <p:spPr>
            <a:xfrm>
              <a:off x="1873944" y="2906297"/>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9AF4151-96C9-0075-FD02-464FE99D1F57}"/>
                </a:ext>
              </a:extLst>
            </p:cNvPr>
            <p:cNvSpPr/>
            <p:nvPr/>
          </p:nvSpPr>
          <p:spPr>
            <a:xfrm>
              <a:off x="1997465"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4"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3" y="35241"/>
                    <a:pt x="99315" y="35241"/>
                  </a:cubicBezTo>
                  <a:cubicBezTo>
                    <a:pt x="88867" y="35241"/>
                    <a:pt x="79203" y="37733"/>
                    <a:pt x="70303" y="42716"/>
                  </a:cubicBezTo>
                  <a:cubicBezTo>
                    <a:pt x="61404" y="47700"/>
                    <a:pt x="54338" y="55122"/>
                    <a:pt x="49124" y="64964"/>
                  </a:cubicBezTo>
                  <a:cubicBezTo>
                    <a:pt x="43909" y="74807"/>
                    <a:pt x="41292" y="86856"/>
                    <a:pt x="41292" y="101095"/>
                  </a:cubicBezTo>
                  <a:cubicBezTo>
                    <a:pt x="41292" y="122222"/>
                    <a:pt x="46685" y="138525"/>
                    <a:pt x="57489" y="150040"/>
                  </a:cubicBezTo>
                  <a:cubicBezTo>
                    <a:pt x="68292" y="161556"/>
                    <a:pt x="81872" y="167305"/>
                    <a:pt x="98247" y="167305"/>
                  </a:cubicBezTo>
                  <a:cubicBezTo>
                    <a:pt x="108695" y="167305"/>
                    <a:pt x="118484" y="164813"/>
                    <a:pt x="127614" y="159829"/>
                  </a:cubicBezTo>
                  <a:close/>
                </a:path>
              </a:pathLst>
            </a:custGeom>
            <a:solidFill>
              <a:srgbClr val="FFFFFF"/>
            </a:solidFill>
            <a:ln w="1778"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66D05A5-DE97-FE63-70FF-E63BFA4A0169}"/>
                </a:ext>
              </a:extLst>
            </p:cNvPr>
            <p:cNvSpPr/>
            <p:nvPr/>
          </p:nvSpPr>
          <p:spPr>
            <a:xfrm>
              <a:off x="2214605" y="2909501"/>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1D3E097C-E046-0878-719C-C70C80A064EE}"/>
                </a:ext>
              </a:extLst>
            </p:cNvPr>
            <p:cNvSpPr/>
            <p:nvPr/>
          </p:nvSpPr>
          <p:spPr>
            <a:xfrm>
              <a:off x="2437422"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FFFFFF"/>
            </a:solidFill>
            <a:ln w="1778"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BB1F91BB-4FDC-43A5-59A3-0836CFFBECCE}"/>
                </a:ext>
              </a:extLst>
            </p:cNvPr>
            <p:cNvSpPr/>
            <p:nvPr/>
          </p:nvSpPr>
          <p:spPr>
            <a:xfrm>
              <a:off x="2523210" y="2842223"/>
              <a:ext cx="201477" cy="266619"/>
            </a:xfrm>
            <a:custGeom>
              <a:avLst/>
              <a:gdLst>
                <a:gd name="connsiteX0" fmla="*/ 12281 w 201477"/>
                <a:gd name="connsiteY0" fmla="*/ 112130 h 266619"/>
                <a:gd name="connsiteX1" fmla="*/ 45742 w 201477"/>
                <a:gd name="connsiteY1" fmla="*/ 76711 h 266619"/>
                <a:gd name="connsiteX2" fmla="*/ 92907 w 201477"/>
                <a:gd name="connsiteY2" fmla="*/ 64074 h 266619"/>
                <a:gd name="connsiteX3" fmla="*/ 130818 w 201477"/>
                <a:gd name="connsiteY3" fmla="*/ 72439 h 266619"/>
                <a:gd name="connsiteX4" fmla="*/ 160541 w 201477"/>
                <a:gd name="connsiteY4" fmla="*/ 94687 h 266619"/>
                <a:gd name="connsiteX5" fmla="*/ 160541 w 201477"/>
                <a:gd name="connsiteY5" fmla="*/ 0 h 266619"/>
                <a:gd name="connsiteX6" fmla="*/ 201477 w 201477"/>
                <a:gd name="connsiteY6" fmla="*/ 0 h 266619"/>
                <a:gd name="connsiteX7" fmla="*/ 201477 w 201477"/>
                <a:gd name="connsiteY7" fmla="*/ 263416 h 266619"/>
                <a:gd name="connsiteX8" fmla="*/ 160541 w 201477"/>
                <a:gd name="connsiteY8" fmla="*/ 263416 h 266619"/>
                <a:gd name="connsiteX9" fmla="*/ 160541 w 201477"/>
                <a:gd name="connsiteY9" fmla="*/ 233871 h 266619"/>
                <a:gd name="connsiteX10" fmla="*/ 132954 w 201477"/>
                <a:gd name="connsiteY10" fmla="*/ 257365 h 266619"/>
                <a:gd name="connsiteX11" fmla="*/ 92551 w 201477"/>
                <a:gd name="connsiteY11" fmla="*/ 266620 h 266619"/>
                <a:gd name="connsiteX12" fmla="*/ 45742 w 201477"/>
                <a:gd name="connsiteY12" fmla="*/ 253627 h 266619"/>
                <a:gd name="connsiteX13" fmla="*/ 12281 w 201477"/>
                <a:gd name="connsiteY13" fmla="*/ 217318 h 266619"/>
                <a:gd name="connsiteX14" fmla="*/ 0 w 201477"/>
                <a:gd name="connsiteY14" fmla="*/ 164457 h 266619"/>
                <a:gd name="connsiteX15" fmla="*/ 12281 w 201477"/>
                <a:gd name="connsiteY15" fmla="*/ 112130 h 266619"/>
                <a:gd name="connsiteX16" fmla="*/ 152176 w 201477"/>
                <a:gd name="connsiteY16" fmla="*/ 129928 h 266619"/>
                <a:gd name="connsiteX17" fmla="*/ 130284 w 201477"/>
                <a:gd name="connsiteY17" fmla="*/ 107146 h 266619"/>
                <a:gd name="connsiteX18" fmla="*/ 101095 w 201477"/>
                <a:gd name="connsiteY18" fmla="*/ 99315 h 266619"/>
                <a:gd name="connsiteX19" fmla="*/ 71905 w 201477"/>
                <a:gd name="connsiteY19" fmla="*/ 106968 h 266619"/>
                <a:gd name="connsiteX20" fmla="*/ 50013 w 201477"/>
                <a:gd name="connsiteY20" fmla="*/ 129394 h 266619"/>
                <a:gd name="connsiteX21" fmla="*/ 41648 w 201477"/>
                <a:gd name="connsiteY21" fmla="*/ 164457 h 266619"/>
                <a:gd name="connsiteX22" fmla="*/ 50013 w 201477"/>
                <a:gd name="connsiteY22" fmla="*/ 200054 h 266619"/>
                <a:gd name="connsiteX23" fmla="*/ 72083 w 201477"/>
                <a:gd name="connsiteY23" fmla="*/ 223370 h 266619"/>
                <a:gd name="connsiteX24" fmla="*/ 101095 w 201477"/>
                <a:gd name="connsiteY24" fmla="*/ 231379 h 266619"/>
                <a:gd name="connsiteX25" fmla="*/ 130284 w 201477"/>
                <a:gd name="connsiteY25" fmla="*/ 223548 h 266619"/>
                <a:gd name="connsiteX26" fmla="*/ 152176 w 201477"/>
                <a:gd name="connsiteY26" fmla="*/ 200588 h 266619"/>
                <a:gd name="connsiteX27" fmla="*/ 160541 w 201477"/>
                <a:gd name="connsiteY27" fmla="*/ 165169 h 266619"/>
                <a:gd name="connsiteX28" fmla="*/ 152176 w 201477"/>
                <a:gd name="connsiteY28" fmla="*/ 129928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66619">
                  <a:moveTo>
                    <a:pt x="12281" y="112130"/>
                  </a:moveTo>
                  <a:cubicBezTo>
                    <a:pt x="20468" y="96948"/>
                    <a:pt x="31628" y="85130"/>
                    <a:pt x="45742" y="76711"/>
                  </a:cubicBezTo>
                  <a:cubicBezTo>
                    <a:pt x="59856" y="68292"/>
                    <a:pt x="75590" y="64074"/>
                    <a:pt x="92907" y="64074"/>
                  </a:cubicBezTo>
                  <a:cubicBezTo>
                    <a:pt x="105722" y="64074"/>
                    <a:pt x="118359" y="66869"/>
                    <a:pt x="130818" y="72439"/>
                  </a:cubicBezTo>
                  <a:cubicBezTo>
                    <a:pt x="143277" y="78010"/>
                    <a:pt x="153190" y="85432"/>
                    <a:pt x="160541" y="94687"/>
                  </a:cubicBezTo>
                  <a:lnTo>
                    <a:pt x="160541" y="0"/>
                  </a:lnTo>
                  <a:lnTo>
                    <a:pt x="201477" y="0"/>
                  </a:lnTo>
                  <a:lnTo>
                    <a:pt x="201477" y="263416"/>
                  </a:lnTo>
                  <a:lnTo>
                    <a:pt x="160541" y="263416"/>
                  </a:lnTo>
                  <a:lnTo>
                    <a:pt x="160541" y="233871"/>
                  </a:lnTo>
                  <a:cubicBezTo>
                    <a:pt x="153902" y="243357"/>
                    <a:pt x="144701" y="251189"/>
                    <a:pt x="132954" y="257365"/>
                  </a:cubicBezTo>
                  <a:cubicBezTo>
                    <a:pt x="121207" y="263541"/>
                    <a:pt x="107733" y="266620"/>
                    <a:pt x="92551" y="266620"/>
                  </a:cubicBezTo>
                  <a:cubicBezTo>
                    <a:pt x="75465" y="266620"/>
                    <a:pt x="59856" y="262295"/>
                    <a:pt x="45742" y="253627"/>
                  </a:cubicBezTo>
                  <a:cubicBezTo>
                    <a:pt x="31628" y="244959"/>
                    <a:pt x="20468" y="232856"/>
                    <a:pt x="12281" y="217318"/>
                  </a:cubicBezTo>
                  <a:cubicBezTo>
                    <a:pt x="4094" y="201780"/>
                    <a:pt x="0" y="184160"/>
                    <a:pt x="0" y="164457"/>
                  </a:cubicBezTo>
                  <a:cubicBezTo>
                    <a:pt x="0" y="144754"/>
                    <a:pt x="4094" y="127312"/>
                    <a:pt x="12281" y="112130"/>
                  </a:cubicBezTo>
                  <a:close/>
                  <a:moveTo>
                    <a:pt x="152176" y="129928"/>
                  </a:moveTo>
                  <a:cubicBezTo>
                    <a:pt x="146605" y="119961"/>
                    <a:pt x="139308" y="112361"/>
                    <a:pt x="130284" y="107146"/>
                  </a:cubicBezTo>
                  <a:cubicBezTo>
                    <a:pt x="121260" y="101931"/>
                    <a:pt x="111542" y="99315"/>
                    <a:pt x="101095" y="99315"/>
                  </a:cubicBezTo>
                  <a:cubicBezTo>
                    <a:pt x="90647" y="99315"/>
                    <a:pt x="80929" y="101860"/>
                    <a:pt x="71905" y="106968"/>
                  </a:cubicBezTo>
                  <a:cubicBezTo>
                    <a:pt x="62882" y="112076"/>
                    <a:pt x="55584" y="119552"/>
                    <a:pt x="50013" y="129394"/>
                  </a:cubicBezTo>
                  <a:cubicBezTo>
                    <a:pt x="44443" y="139237"/>
                    <a:pt x="41648" y="150930"/>
                    <a:pt x="41648" y="164457"/>
                  </a:cubicBezTo>
                  <a:cubicBezTo>
                    <a:pt x="41648" y="177984"/>
                    <a:pt x="44443" y="189855"/>
                    <a:pt x="50013" y="200054"/>
                  </a:cubicBezTo>
                  <a:cubicBezTo>
                    <a:pt x="55584" y="210252"/>
                    <a:pt x="62953" y="218030"/>
                    <a:pt x="72083" y="223370"/>
                  </a:cubicBezTo>
                  <a:cubicBezTo>
                    <a:pt x="81214" y="228709"/>
                    <a:pt x="90896" y="231379"/>
                    <a:pt x="101095" y="231379"/>
                  </a:cubicBezTo>
                  <a:cubicBezTo>
                    <a:pt x="111293" y="231379"/>
                    <a:pt x="121260" y="228763"/>
                    <a:pt x="130284" y="223548"/>
                  </a:cubicBezTo>
                  <a:cubicBezTo>
                    <a:pt x="139308" y="218333"/>
                    <a:pt x="146605" y="210679"/>
                    <a:pt x="152176" y="200588"/>
                  </a:cubicBezTo>
                  <a:cubicBezTo>
                    <a:pt x="157747" y="190496"/>
                    <a:pt x="160541" y="178696"/>
                    <a:pt x="160541" y="165169"/>
                  </a:cubicBezTo>
                  <a:cubicBezTo>
                    <a:pt x="160541" y="151642"/>
                    <a:pt x="157747" y="139895"/>
                    <a:pt x="152176" y="129928"/>
                  </a:cubicBezTo>
                  <a:close/>
                </a:path>
              </a:pathLst>
            </a:custGeom>
            <a:solidFill>
              <a:srgbClr val="FFFFFF"/>
            </a:solidFill>
            <a:ln w="1778"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9405CD9-F893-C222-1E56-69BB76EC7ABD}"/>
                </a:ext>
              </a:extLst>
            </p:cNvPr>
            <p:cNvSpPr/>
            <p:nvPr/>
          </p:nvSpPr>
          <p:spPr>
            <a:xfrm>
              <a:off x="2764556"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8" y="68702"/>
                    <a:pt x="145359" y="56723"/>
                    <a:pt x="134911" y="47700"/>
                  </a:cubicBezTo>
                  <a:cubicBezTo>
                    <a:pt x="124464" y="38676"/>
                    <a:pt x="111542" y="34173"/>
                    <a:pt x="96111" y="34173"/>
                  </a:cubicBezTo>
                  <a:cubicBezTo>
                    <a:pt x="82104" y="34173"/>
                    <a:pt x="70126" y="38623"/>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07436EB-0B6E-D91C-5C97-7BEC6E5E07D7}"/>
                </a:ext>
              </a:extLst>
            </p:cNvPr>
            <p:cNvSpPr/>
            <p:nvPr/>
          </p:nvSpPr>
          <p:spPr>
            <a:xfrm>
              <a:off x="3073535"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2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0" y="203080"/>
                    <a:pt x="69236" y="206283"/>
                  </a:cubicBezTo>
                  <a:cubicBezTo>
                    <a:pt x="72671" y="209487"/>
                    <a:pt x="78544" y="211089"/>
                    <a:pt x="86856" y="211089"/>
                  </a:cubicBezTo>
                  <a:lnTo>
                    <a:pt x="111774" y="211089"/>
                  </a:lnTo>
                  <a:lnTo>
                    <a:pt x="111774" y="244906"/>
                  </a:lnTo>
                  <a:lnTo>
                    <a:pt x="79737" y="244906"/>
                  </a:lnTo>
                  <a:cubicBezTo>
                    <a:pt x="61458" y="244906"/>
                    <a:pt x="47468" y="240634"/>
                    <a:pt x="37732"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1D633E1-2B09-B608-D00B-5D424673858A}"/>
                </a:ext>
              </a:extLst>
            </p:cNvPr>
            <p:cNvSpPr/>
            <p:nvPr/>
          </p:nvSpPr>
          <p:spPr>
            <a:xfrm>
              <a:off x="3222685" y="2842223"/>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89" y="75341"/>
                    <a:pt x="66744" y="70838"/>
                  </a:cubicBezTo>
                  <a:cubicBezTo>
                    <a:pt x="77298" y="66335"/>
                    <a:pt x="88867" y="64074"/>
                    <a:pt x="101451" y="64074"/>
                  </a:cubicBezTo>
                  <a:cubicBezTo>
                    <a:pt x="116401" y="64074"/>
                    <a:pt x="129750" y="67278"/>
                    <a:pt x="141497" y="73685"/>
                  </a:cubicBezTo>
                  <a:close/>
                </a:path>
              </a:pathLst>
            </a:custGeom>
            <a:solidFill>
              <a:srgbClr val="FFFFFF"/>
            </a:solidFill>
            <a:ln w="1778"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17FA7ABA-F582-53F6-1E13-9515EEEEE552}"/>
                </a:ext>
              </a:extLst>
            </p:cNvPr>
            <p:cNvSpPr/>
            <p:nvPr/>
          </p:nvSpPr>
          <p:spPr>
            <a:xfrm>
              <a:off x="3440163"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A12F8435-01D5-2EF8-6B21-2999BD4E60C0}"/>
                </a:ext>
              </a:extLst>
            </p:cNvPr>
            <p:cNvGrpSpPr/>
            <p:nvPr/>
          </p:nvGrpSpPr>
          <p:grpSpPr>
            <a:xfrm>
              <a:off x="3759822" y="2831544"/>
              <a:ext cx="1689739" cy="277298"/>
              <a:chOff x="3759822" y="2831544"/>
              <a:chExt cx="1689739" cy="277298"/>
            </a:xfrm>
          </p:grpSpPr>
          <p:sp>
            <p:nvSpPr>
              <p:cNvPr id="62" name="Freeform: Shape 61">
                <a:extLst>
                  <a:ext uri="{FF2B5EF4-FFF2-40B4-BE49-F238E27FC236}">
                    <a16:creationId xmlns:a16="http://schemas.microsoft.com/office/drawing/2014/main" id="{9156CED8-512E-173B-660E-831DACB2F917}"/>
                  </a:ext>
                </a:extLst>
              </p:cNvPr>
              <p:cNvSpPr/>
              <p:nvPr/>
            </p:nvSpPr>
            <p:spPr>
              <a:xfrm>
                <a:off x="3759822" y="2855038"/>
                <a:ext cx="173000" cy="253093"/>
              </a:xfrm>
              <a:custGeom>
                <a:avLst/>
                <a:gdLst>
                  <a:gd name="connsiteX0" fmla="*/ 42716 w 173000"/>
                  <a:gd name="connsiteY0" fmla="*/ 244372 h 253093"/>
                  <a:gd name="connsiteX1" fmla="*/ 11391 w 173000"/>
                  <a:gd name="connsiteY1" fmla="*/ 219632 h 253093"/>
                  <a:gd name="connsiteX2" fmla="*/ 0 w 173000"/>
                  <a:gd name="connsiteY2" fmla="*/ 182255 h 253093"/>
                  <a:gd name="connsiteX3" fmla="*/ 43428 w 173000"/>
                  <a:gd name="connsiteY3" fmla="*/ 182255 h 253093"/>
                  <a:gd name="connsiteX4" fmla="*/ 56065 w 173000"/>
                  <a:gd name="connsiteY4" fmla="*/ 208597 h 253093"/>
                  <a:gd name="connsiteX5" fmla="*/ 87568 w 173000"/>
                  <a:gd name="connsiteY5" fmla="*/ 218920 h 253093"/>
                  <a:gd name="connsiteX6" fmla="*/ 120317 w 173000"/>
                  <a:gd name="connsiteY6" fmla="*/ 208775 h 253093"/>
                  <a:gd name="connsiteX7" fmla="*/ 132064 w 173000"/>
                  <a:gd name="connsiteY7" fmla="*/ 182611 h 253093"/>
                  <a:gd name="connsiteX8" fmla="*/ 124766 w 173000"/>
                  <a:gd name="connsiteY8" fmla="*/ 162321 h 253093"/>
                  <a:gd name="connsiteX9" fmla="*/ 106612 w 173000"/>
                  <a:gd name="connsiteY9" fmla="*/ 150218 h 253093"/>
                  <a:gd name="connsiteX10" fmla="*/ 76533 w 173000"/>
                  <a:gd name="connsiteY10" fmla="*/ 140963 h 253093"/>
                  <a:gd name="connsiteX11" fmla="*/ 37199 w 173000"/>
                  <a:gd name="connsiteY11" fmla="*/ 127970 h 253093"/>
                  <a:gd name="connsiteX12" fmla="*/ 11391 w 173000"/>
                  <a:gd name="connsiteY12" fmla="*/ 107502 h 253093"/>
                  <a:gd name="connsiteX13" fmla="*/ 712 w 173000"/>
                  <a:gd name="connsiteY13" fmla="*/ 70482 h 253093"/>
                  <a:gd name="connsiteX14" fmla="*/ 11391 w 173000"/>
                  <a:gd name="connsiteY14" fmla="*/ 33105 h 253093"/>
                  <a:gd name="connsiteX15" fmla="*/ 41292 w 173000"/>
                  <a:gd name="connsiteY15" fmla="*/ 8543 h 253093"/>
                  <a:gd name="connsiteX16" fmla="*/ 85788 w 173000"/>
                  <a:gd name="connsiteY16" fmla="*/ 0 h 253093"/>
                  <a:gd name="connsiteX17" fmla="*/ 144701 w 173000"/>
                  <a:gd name="connsiteY17" fmla="*/ 17976 h 253093"/>
                  <a:gd name="connsiteX18" fmla="*/ 170152 w 173000"/>
                  <a:gd name="connsiteY18" fmla="*/ 67278 h 253093"/>
                  <a:gd name="connsiteX19" fmla="*/ 125300 w 173000"/>
                  <a:gd name="connsiteY19" fmla="*/ 67278 h 253093"/>
                  <a:gd name="connsiteX20" fmla="*/ 112486 w 173000"/>
                  <a:gd name="connsiteY20" fmla="*/ 44140 h 253093"/>
                  <a:gd name="connsiteX21" fmla="*/ 81517 w 173000"/>
                  <a:gd name="connsiteY21" fmla="*/ 34529 h 253093"/>
                  <a:gd name="connsiteX22" fmla="*/ 53039 w 173000"/>
                  <a:gd name="connsiteY22" fmla="*/ 43428 h 253093"/>
                  <a:gd name="connsiteX23" fmla="*/ 42004 w 173000"/>
                  <a:gd name="connsiteY23" fmla="*/ 69058 h 253093"/>
                  <a:gd name="connsiteX24" fmla="*/ 48945 w 173000"/>
                  <a:gd name="connsiteY24" fmla="*/ 87746 h 253093"/>
                  <a:gd name="connsiteX25" fmla="*/ 66566 w 173000"/>
                  <a:gd name="connsiteY25" fmla="*/ 99315 h 253093"/>
                  <a:gd name="connsiteX26" fmla="*/ 95755 w 173000"/>
                  <a:gd name="connsiteY26" fmla="*/ 108570 h 253093"/>
                  <a:gd name="connsiteX27" fmla="*/ 135801 w 173000"/>
                  <a:gd name="connsiteY27" fmla="*/ 122097 h 253093"/>
                  <a:gd name="connsiteX28" fmla="*/ 162143 w 173000"/>
                  <a:gd name="connsiteY28" fmla="*/ 142921 h 253093"/>
                  <a:gd name="connsiteX29" fmla="*/ 173000 w 173000"/>
                  <a:gd name="connsiteY29" fmla="*/ 180476 h 253093"/>
                  <a:gd name="connsiteX30" fmla="*/ 162855 w 173000"/>
                  <a:gd name="connsiteY30" fmla="*/ 216072 h 253093"/>
                  <a:gd name="connsiteX31" fmla="*/ 133310 w 173000"/>
                  <a:gd name="connsiteY31" fmla="*/ 242948 h 253093"/>
                  <a:gd name="connsiteX32" fmla="*/ 87568 w 173000"/>
                  <a:gd name="connsiteY32" fmla="*/ 253093 h 253093"/>
                  <a:gd name="connsiteX33" fmla="*/ 42716 w 173000"/>
                  <a:gd name="connsiteY33" fmla="*/ 244372 h 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3000" h="253093">
                    <a:moveTo>
                      <a:pt x="42716" y="244372"/>
                    </a:moveTo>
                    <a:cubicBezTo>
                      <a:pt x="29421" y="238552"/>
                      <a:pt x="18991" y="230311"/>
                      <a:pt x="11391" y="219632"/>
                    </a:cubicBezTo>
                    <a:cubicBezTo>
                      <a:pt x="3791" y="208953"/>
                      <a:pt x="0" y="196494"/>
                      <a:pt x="0" y="182255"/>
                    </a:cubicBezTo>
                    <a:lnTo>
                      <a:pt x="43428" y="182255"/>
                    </a:lnTo>
                    <a:cubicBezTo>
                      <a:pt x="44371" y="192935"/>
                      <a:pt x="48590" y="201709"/>
                      <a:pt x="56065" y="208597"/>
                    </a:cubicBezTo>
                    <a:cubicBezTo>
                      <a:pt x="63540" y="215485"/>
                      <a:pt x="74041" y="218920"/>
                      <a:pt x="87568" y="218920"/>
                    </a:cubicBezTo>
                    <a:cubicBezTo>
                      <a:pt x="101095" y="218920"/>
                      <a:pt x="112486" y="215538"/>
                      <a:pt x="120317" y="208775"/>
                    </a:cubicBezTo>
                    <a:cubicBezTo>
                      <a:pt x="128148" y="202012"/>
                      <a:pt x="132064" y="193290"/>
                      <a:pt x="132064" y="182611"/>
                    </a:cubicBezTo>
                    <a:cubicBezTo>
                      <a:pt x="132064" y="174300"/>
                      <a:pt x="129626" y="167536"/>
                      <a:pt x="124766" y="162321"/>
                    </a:cubicBezTo>
                    <a:cubicBezTo>
                      <a:pt x="119907" y="157106"/>
                      <a:pt x="113856" y="153066"/>
                      <a:pt x="106612" y="150218"/>
                    </a:cubicBezTo>
                    <a:cubicBezTo>
                      <a:pt x="99368" y="147371"/>
                      <a:pt x="89348" y="144291"/>
                      <a:pt x="76533" y="140963"/>
                    </a:cubicBezTo>
                    <a:cubicBezTo>
                      <a:pt x="60390" y="136692"/>
                      <a:pt x="47290" y="132367"/>
                      <a:pt x="37199" y="127970"/>
                    </a:cubicBezTo>
                    <a:cubicBezTo>
                      <a:pt x="27107" y="123574"/>
                      <a:pt x="18510" y="116757"/>
                      <a:pt x="11391" y="107502"/>
                    </a:cubicBezTo>
                    <a:cubicBezTo>
                      <a:pt x="4272" y="98247"/>
                      <a:pt x="712" y="85913"/>
                      <a:pt x="712" y="70482"/>
                    </a:cubicBezTo>
                    <a:cubicBezTo>
                      <a:pt x="712" y="56243"/>
                      <a:pt x="4272" y="43784"/>
                      <a:pt x="11391" y="33105"/>
                    </a:cubicBezTo>
                    <a:cubicBezTo>
                      <a:pt x="18510" y="22426"/>
                      <a:pt x="28477" y="14239"/>
                      <a:pt x="41292" y="8543"/>
                    </a:cubicBezTo>
                    <a:cubicBezTo>
                      <a:pt x="54107" y="2848"/>
                      <a:pt x="68933" y="0"/>
                      <a:pt x="85788" y="0"/>
                    </a:cubicBezTo>
                    <a:cubicBezTo>
                      <a:pt x="109763" y="0"/>
                      <a:pt x="129394" y="5998"/>
                      <a:pt x="144701" y="17976"/>
                    </a:cubicBezTo>
                    <a:cubicBezTo>
                      <a:pt x="160007" y="29955"/>
                      <a:pt x="168497" y="46400"/>
                      <a:pt x="170152" y="67278"/>
                    </a:cubicBezTo>
                    <a:lnTo>
                      <a:pt x="125300" y="67278"/>
                    </a:lnTo>
                    <a:cubicBezTo>
                      <a:pt x="124588" y="58254"/>
                      <a:pt x="120317" y="50547"/>
                      <a:pt x="112486" y="44140"/>
                    </a:cubicBezTo>
                    <a:cubicBezTo>
                      <a:pt x="104654" y="37733"/>
                      <a:pt x="94331" y="34529"/>
                      <a:pt x="81517" y="34529"/>
                    </a:cubicBezTo>
                    <a:cubicBezTo>
                      <a:pt x="69894" y="34529"/>
                      <a:pt x="60390" y="37501"/>
                      <a:pt x="53039" y="43428"/>
                    </a:cubicBezTo>
                    <a:cubicBezTo>
                      <a:pt x="45688" y="49355"/>
                      <a:pt x="42004" y="57898"/>
                      <a:pt x="42004" y="69058"/>
                    </a:cubicBezTo>
                    <a:cubicBezTo>
                      <a:pt x="42004" y="76658"/>
                      <a:pt x="44318" y="82887"/>
                      <a:pt x="48945" y="87746"/>
                    </a:cubicBezTo>
                    <a:cubicBezTo>
                      <a:pt x="53573" y="92605"/>
                      <a:pt x="59447" y="96467"/>
                      <a:pt x="66566" y="99315"/>
                    </a:cubicBezTo>
                    <a:cubicBezTo>
                      <a:pt x="73685" y="102163"/>
                      <a:pt x="83421" y="105242"/>
                      <a:pt x="95755" y="108570"/>
                    </a:cubicBezTo>
                    <a:cubicBezTo>
                      <a:pt x="112130" y="113073"/>
                      <a:pt x="125478" y="117594"/>
                      <a:pt x="135801" y="122097"/>
                    </a:cubicBezTo>
                    <a:cubicBezTo>
                      <a:pt x="146124" y="126600"/>
                      <a:pt x="154899" y="133541"/>
                      <a:pt x="162143" y="142921"/>
                    </a:cubicBezTo>
                    <a:cubicBezTo>
                      <a:pt x="169387" y="152301"/>
                      <a:pt x="173000" y="164813"/>
                      <a:pt x="173000" y="180476"/>
                    </a:cubicBezTo>
                    <a:cubicBezTo>
                      <a:pt x="173000" y="193059"/>
                      <a:pt x="169618" y="204913"/>
                      <a:pt x="162855" y="216072"/>
                    </a:cubicBezTo>
                    <a:cubicBezTo>
                      <a:pt x="156092" y="227232"/>
                      <a:pt x="146249" y="236185"/>
                      <a:pt x="133310" y="242948"/>
                    </a:cubicBezTo>
                    <a:cubicBezTo>
                      <a:pt x="120370" y="249711"/>
                      <a:pt x="105135" y="253093"/>
                      <a:pt x="87568" y="253093"/>
                    </a:cubicBezTo>
                    <a:cubicBezTo>
                      <a:pt x="70962" y="253093"/>
                      <a:pt x="56011" y="250192"/>
                      <a:pt x="42716" y="244372"/>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3" name="Freeform: Shape 62">
                <a:extLst>
                  <a:ext uri="{FF2B5EF4-FFF2-40B4-BE49-F238E27FC236}">
                    <a16:creationId xmlns:a16="http://schemas.microsoft.com/office/drawing/2014/main" id="{7B8E2203-DF51-8896-C032-E31654C54810}"/>
                  </a:ext>
                </a:extLst>
              </p:cNvPr>
              <p:cNvSpPr/>
              <p:nvPr/>
            </p:nvSpPr>
            <p:spPr>
              <a:xfrm>
                <a:off x="3967706"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3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3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3"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2" y="35241"/>
                      <a:pt x="99315" y="35241"/>
                    </a:cubicBezTo>
                    <a:cubicBezTo>
                      <a:pt x="88867" y="35241"/>
                      <a:pt x="79203" y="37733"/>
                      <a:pt x="70303" y="42716"/>
                    </a:cubicBezTo>
                    <a:cubicBezTo>
                      <a:pt x="61404" y="47700"/>
                      <a:pt x="54338" y="55122"/>
                      <a:pt x="49123" y="64964"/>
                    </a:cubicBezTo>
                    <a:cubicBezTo>
                      <a:pt x="43908" y="74807"/>
                      <a:pt x="41292" y="86856"/>
                      <a:pt x="41292" y="101095"/>
                    </a:cubicBezTo>
                    <a:cubicBezTo>
                      <a:pt x="41292" y="122222"/>
                      <a:pt x="46685" y="138525"/>
                      <a:pt x="57489" y="150040"/>
                    </a:cubicBezTo>
                    <a:cubicBezTo>
                      <a:pt x="68292" y="161556"/>
                      <a:pt x="81872" y="167305"/>
                      <a:pt x="98247" y="167305"/>
                    </a:cubicBezTo>
                    <a:cubicBezTo>
                      <a:pt x="108694" y="167305"/>
                      <a:pt x="118484" y="164813"/>
                      <a:pt x="127614"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4" name="Freeform: Shape 63">
                <a:extLst>
                  <a:ext uri="{FF2B5EF4-FFF2-40B4-BE49-F238E27FC236}">
                    <a16:creationId xmlns:a16="http://schemas.microsoft.com/office/drawing/2014/main" id="{2D0D37EA-670B-16FC-8938-1615E60F23A0}"/>
                  </a:ext>
                </a:extLst>
              </p:cNvPr>
              <p:cNvSpPr/>
              <p:nvPr/>
            </p:nvSpPr>
            <p:spPr>
              <a:xfrm>
                <a:off x="4207984" y="2842223"/>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31A559"/>
              </a:solidFill>
              <a:ln w="1778"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A4BC879-3E02-3516-F5E1-C094182E2C88}"/>
                  </a:ext>
                </a:extLst>
              </p:cNvPr>
              <p:cNvSpPr/>
              <p:nvPr/>
            </p:nvSpPr>
            <p:spPr>
              <a:xfrm>
                <a:off x="4300180" y="2909501"/>
                <a:ext cx="179407" cy="198985"/>
              </a:xfrm>
              <a:custGeom>
                <a:avLst/>
                <a:gdLst>
                  <a:gd name="connsiteX0" fmla="*/ 179407 w 179407"/>
                  <a:gd name="connsiteY0" fmla="*/ 0 h 198985"/>
                  <a:gd name="connsiteX1" fmla="*/ 179407 w 179407"/>
                  <a:gd name="connsiteY1" fmla="*/ 196138 h 198985"/>
                  <a:gd name="connsiteX2" fmla="*/ 138827 w 179407"/>
                  <a:gd name="connsiteY2" fmla="*/ 196138 h 198985"/>
                  <a:gd name="connsiteX3" fmla="*/ 138827 w 179407"/>
                  <a:gd name="connsiteY3" fmla="*/ 173000 h 198985"/>
                  <a:gd name="connsiteX4" fmla="*/ 113731 w 179407"/>
                  <a:gd name="connsiteY4" fmla="*/ 192045 h 198985"/>
                  <a:gd name="connsiteX5" fmla="*/ 80805 w 179407"/>
                  <a:gd name="connsiteY5" fmla="*/ 198986 h 198985"/>
                  <a:gd name="connsiteX6" fmla="*/ 39335 w 179407"/>
                  <a:gd name="connsiteY6" fmla="*/ 189375 h 198985"/>
                  <a:gd name="connsiteX7" fmla="*/ 10501 w 179407"/>
                  <a:gd name="connsiteY7" fmla="*/ 160897 h 198985"/>
                  <a:gd name="connsiteX8" fmla="*/ 0 w 179407"/>
                  <a:gd name="connsiteY8" fmla="*/ 115334 h 198985"/>
                  <a:gd name="connsiteX9" fmla="*/ 0 w 179407"/>
                  <a:gd name="connsiteY9" fmla="*/ 0 h 198985"/>
                  <a:gd name="connsiteX10" fmla="*/ 40224 w 179407"/>
                  <a:gd name="connsiteY10" fmla="*/ 0 h 198985"/>
                  <a:gd name="connsiteX11" fmla="*/ 40224 w 179407"/>
                  <a:gd name="connsiteY11" fmla="*/ 109282 h 198985"/>
                  <a:gd name="connsiteX12" fmla="*/ 53395 w 179407"/>
                  <a:gd name="connsiteY12" fmla="*/ 149684 h 198985"/>
                  <a:gd name="connsiteX13" fmla="*/ 89348 w 179407"/>
                  <a:gd name="connsiteY13" fmla="*/ 163745 h 198985"/>
                  <a:gd name="connsiteX14" fmla="*/ 125478 w 179407"/>
                  <a:gd name="connsiteY14" fmla="*/ 149684 h 198985"/>
                  <a:gd name="connsiteX15" fmla="*/ 138827 w 179407"/>
                  <a:gd name="connsiteY15" fmla="*/ 109282 h 198985"/>
                  <a:gd name="connsiteX16" fmla="*/ 138827 w 179407"/>
                  <a:gd name="connsiteY16" fmla="*/ 0 h 198985"/>
                  <a:gd name="connsiteX17" fmla="*/ 179407 w 179407"/>
                  <a:gd name="connsiteY17" fmla="*/ 0 h 1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8985">
                    <a:moveTo>
                      <a:pt x="179407" y="0"/>
                    </a:moveTo>
                    <a:lnTo>
                      <a:pt x="179407" y="196138"/>
                    </a:lnTo>
                    <a:lnTo>
                      <a:pt x="138827" y="196138"/>
                    </a:lnTo>
                    <a:lnTo>
                      <a:pt x="138827" y="173000"/>
                    </a:lnTo>
                    <a:cubicBezTo>
                      <a:pt x="132420" y="181063"/>
                      <a:pt x="124055" y="187417"/>
                      <a:pt x="113731" y="192045"/>
                    </a:cubicBezTo>
                    <a:cubicBezTo>
                      <a:pt x="103409" y="196672"/>
                      <a:pt x="92427" y="198986"/>
                      <a:pt x="80805" y="198986"/>
                    </a:cubicBezTo>
                    <a:cubicBezTo>
                      <a:pt x="65374" y="198986"/>
                      <a:pt x="51562" y="195782"/>
                      <a:pt x="39335" y="189375"/>
                    </a:cubicBezTo>
                    <a:cubicBezTo>
                      <a:pt x="27107" y="182967"/>
                      <a:pt x="17496" y="173481"/>
                      <a:pt x="10501" y="160897"/>
                    </a:cubicBezTo>
                    <a:cubicBezTo>
                      <a:pt x="3506" y="148314"/>
                      <a:pt x="0" y="133132"/>
                      <a:pt x="0" y="115334"/>
                    </a:cubicBezTo>
                    <a:lnTo>
                      <a:pt x="0" y="0"/>
                    </a:lnTo>
                    <a:lnTo>
                      <a:pt x="40224" y="0"/>
                    </a:lnTo>
                    <a:lnTo>
                      <a:pt x="40224" y="109282"/>
                    </a:lnTo>
                    <a:cubicBezTo>
                      <a:pt x="40224" y="126849"/>
                      <a:pt x="44621" y="140305"/>
                      <a:pt x="53395" y="149684"/>
                    </a:cubicBezTo>
                    <a:cubicBezTo>
                      <a:pt x="62170" y="159064"/>
                      <a:pt x="74166" y="163745"/>
                      <a:pt x="89348" y="163745"/>
                    </a:cubicBezTo>
                    <a:cubicBezTo>
                      <a:pt x="104530" y="163745"/>
                      <a:pt x="116579" y="159064"/>
                      <a:pt x="125478" y="149684"/>
                    </a:cubicBezTo>
                    <a:cubicBezTo>
                      <a:pt x="134378" y="140305"/>
                      <a:pt x="138827" y="126849"/>
                      <a:pt x="138827" y="109282"/>
                    </a:cubicBezTo>
                    <a:lnTo>
                      <a:pt x="138827" y="0"/>
                    </a:lnTo>
                    <a:lnTo>
                      <a:pt x="179407" y="0"/>
                    </a:ln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6" name="Freeform: Shape 65">
                <a:extLst>
                  <a:ext uri="{FF2B5EF4-FFF2-40B4-BE49-F238E27FC236}">
                    <a16:creationId xmlns:a16="http://schemas.microsoft.com/office/drawing/2014/main" id="{AA2D7D66-C7F4-1EC8-3E99-215B7F72E2B6}"/>
                  </a:ext>
                </a:extLst>
              </p:cNvPr>
              <p:cNvSpPr/>
              <p:nvPr/>
            </p:nvSpPr>
            <p:spPr>
              <a:xfrm>
                <a:off x="4516234"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31A559"/>
              </a:solidFill>
              <a:ln w="1778"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9E50B57-A67C-AD12-31D8-7E8A53E86616}"/>
                  </a:ext>
                </a:extLst>
              </p:cNvPr>
              <p:cNvSpPr/>
              <p:nvPr/>
            </p:nvSpPr>
            <p:spPr>
              <a:xfrm>
                <a:off x="4660044"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31A559"/>
              </a:solidFill>
              <a:ln w="177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0F9719E-8386-DB94-BA6D-9C06C3E89678}"/>
                  </a:ext>
                </a:extLst>
              </p:cNvPr>
              <p:cNvSpPr/>
              <p:nvPr/>
            </p:nvSpPr>
            <p:spPr>
              <a:xfrm>
                <a:off x="4746188"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4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5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3 w 200053"/>
                  <a:gd name="connsiteY21" fmla="*/ 101095 h 202545"/>
                  <a:gd name="connsiteX22" fmla="*/ 57489 w 200053"/>
                  <a:gd name="connsiteY22" fmla="*/ 150040 h 202545"/>
                  <a:gd name="connsiteX23" fmla="*/ 98247 w 200053"/>
                  <a:gd name="connsiteY23" fmla="*/ 167305 h 202545"/>
                  <a:gd name="connsiteX24" fmla="*/ 127615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6" y="32624"/>
                      <a:pt x="33942" y="20771"/>
                      <a:pt x="49124" y="12459"/>
                    </a:cubicBezTo>
                    <a:cubicBezTo>
                      <a:pt x="64306" y="4147"/>
                      <a:pt x="81285" y="0"/>
                      <a:pt x="100027" y="0"/>
                    </a:cubicBezTo>
                    <a:cubicBezTo>
                      <a:pt x="118768" y="0"/>
                      <a:pt x="135748" y="4147"/>
                      <a:pt x="150930" y="12459"/>
                    </a:cubicBezTo>
                    <a:cubicBezTo>
                      <a:pt x="166112" y="20771"/>
                      <a:pt x="178108" y="32624"/>
                      <a:pt x="186883" y="48056"/>
                    </a:cubicBezTo>
                    <a:cubicBezTo>
                      <a:pt x="195658" y="63487"/>
                      <a:pt x="200054" y="81161"/>
                      <a:pt x="200054" y="101095"/>
                    </a:cubicBezTo>
                    <a:cubicBezTo>
                      <a:pt x="200054" y="121029"/>
                      <a:pt x="195551" y="138703"/>
                      <a:pt x="186527" y="154134"/>
                    </a:cubicBezTo>
                    <a:cubicBezTo>
                      <a:pt x="177503" y="169565"/>
                      <a:pt x="165222" y="181490"/>
                      <a:pt x="149684" y="189909"/>
                    </a:cubicBezTo>
                    <a:cubicBezTo>
                      <a:pt x="134146" y="198327"/>
                      <a:pt x="116989" y="202546"/>
                      <a:pt x="98247" y="202546"/>
                    </a:cubicBezTo>
                    <a:cubicBezTo>
                      <a:pt x="79506" y="202546"/>
                      <a:pt x="63006" y="198327"/>
                      <a:pt x="48056" y="189909"/>
                    </a:cubicBezTo>
                    <a:close/>
                    <a:moveTo>
                      <a:pt x="127615"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1" y="37733"/>
                      <a:pt x="109763" y="35241"/>
                      <a:pt x="99315" y="35241"/>
                    </a:cubicBezTo>
                    <a:cubicBezTo>
                      <a:pt x="88867" y="35241"/>
                      <a:pt x="79203" y="37733"/>
                      <a:pt x="70303" y="42716"/>
                    </a:cubicBezTo>
                    <a:cubicBezTo>
                      <a:pt x="61404" y="47700"/>
                      <a:pt x="54338" y="55122"/>
                      <a:pt x="49124" y="64964"/>
                    </a:cubicBezTo>
                    <a:cubicBezTo>
                      <a:pt x="43909" y="74807"/>
                      <a:pt x="41293" y="86856"/>
                      <a:pt x="41293" y="101095"/>
                    </a:cubicBezTo>
                    <a:cubicBezTo>
                      <a:pt x="41293" y="122222"/>
                      <a:pt x="46685" y="138525"/>
                      <a:pt x="57489" y="150040"/>
                    </a:cubicBezTo>
                    <a:cubicBezTo>
                      <a:pt x="68292" y="161556"/>
                      <a:pt x="81872" y="167305"/>
                      <a:pt x="98247" y="167305"/>
                    </a:cubicBezTo>
                    <a:cubicBezTo>
                      <a:pt x="108695" y="167305"/>
                      <a:pt x="118484" y="164813"/>
                      <a:pt x="127615"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69" name="Freeform: Shape 68">
                <a:extLst>
                  <a:ext uri="{FF2B5EF4-FFF2-40B4-BE49-F238E27FC236}">
                    <a16:creationId xmlns:a16="http://schemas.microsoft.com/office/drawing/2014/main" id="{9EB119E9-B63B-D174-7436-3F012AC02ECE}"/>
                  </a:ext>
                </a:extLst>
              </p:cNvPr>
              <p:cNvSpPr/>
              <p:nvPr/>
            </p:nvSpPr>
            <p:spPr>
              <a:xfrm>
                <a:off x="4986466" y="2906297"/>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70" name="Freeform: Shape 69">
                <a:extLst>
                  <a:ext uri="{FF2B5EF4-FFF2-40B4-BE49-F238E27FC236}">
                    <a16:creationId xmlns:a16="http://schemas.microsoft.com/office/drawing/2014/main" id="{F37EEA31-8A0E-02D9-A520-527BB781F38B}"/>
                  </a:ext>
                </a:extLst>
              </p:cNvPr>
              <p:cNvSpPr/>
              <p:nvPr/>
            </p:nvSpPr>
            <p:spPr>
              <a:xfrm>
                <a:off x="5206792" y="2906297"/>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9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9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1"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9"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5" y="65854"/>
                      <a:pt x="49835" y="69414"/>
                    </a:cubicBezTo>
                    <a:cubicBezTo>
                      <a:pt x="53627" y="72973"/>
                      <a:pt x="58254" y="75768"/>
                      <a:pt x="63718" y="77779"/>
                    </a:cubicBezTo>
                    <a:cubicBezTo>
                      <a:pt x="69182" y="79790"/>
                      <a:pt x="77245" y="82353"/>
                      <a:pt x="87924" y="85432"/>
                    </a:cubicBezTo>
                    <a:cubicBezTo>
                      <a:pt x="102163" y="89223"/>
                      <a:pt x="113856" y="93086"/>
                      <a:pt x="122987" y="97001"/>
                    </a:cubicBezTo>
                    <a:cubicBezTo>
                      <a:pt x="132117" y="100917"/>
                      <a:pt x="140020" y="106666"/>
                      <a:pt x="146659"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71" name="Freeform: Shape 70">
                <a:extLst>
                  <a:ext uri="{FF2B5EF4-FFF2-40B4-BE49-F238E27FC236}">
                    <a16:creationId xmlns:a16="http://schemas.microsoft.com/office/drawing/2014/main" id="{FF765EE4-B348-C247-4D00-E2007CA1C900}"/>
                  </a:ext>
                </a:extLst>
              </p:cNvPr>
              <p:cNvSpPr/>
              <p:nvPr/>
            </p:nvSpPr>
            <p:spPr>
              <a:xfrm>
                <a:off x="5397946" y="3056159"/>
                <a:ext cx="51615" cy="51971"/>
              </a:xfrm>
              <a:custGeom>
                <a:avLst/>
                <a:gdLst>
                  <a:gd name="connsiteX0" fmla="*/ 7475 w 51615"/>
                  <a:gd name="connsiteY0" fmla="*/ 44496 h 51971"/>
                  <a:gd name="connsiteX1" fmla="*/ 0 w 51615"/>
                  <a:gd name="connsiteY1" fmla="*/ 25986 h 51971"/>
                  <a:gd name="connsiteX2" fmla="*/ 7475 w 51615"/>
                  <a:gd name="connsiteY2" fmla="*/ 7475 h 51971"/>
                  <a:gd name="connsiteX3" fmla="*/ 25985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5 w 51615"/>
                  <a:gd name="connsiteY7" fmla="*/ 51971 h 51971"/>
                  <a:gd name="connsiteX8" fmla="*/ 7475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5" y="44496"/>
                    </a:moveTo>
                    <a:cubicBezTo>
                      <a:pt x="2492" y="39512"/>
                      <a:pt x="0" y="33336"/>
                      <a:pt x="0" y="25986"/>
                    </a:cubicBezTo>
                    <a:cubicBezTo>
                      <a:pt x="0" y="18635"/>
                      <a:pt x="2492" y="12459"/>
                      <a:pt x="7475" y="7475"/>
                    </a:cubicBezTo>
                    <a:cubicBezTo>
                      <a:pt x="12459" y="2492"/>
                      <a:pt x="18635" y="0"/>
                      <a:pt x="25985" y="0"/>
                    </a:cubicBezTo>
                    <a:cubicBezTo>
                      <a:pt x="33336" y="0"/>
                      <a:pt x="39156" y="2492"/>
                      <a:pt x="44140" y="7475"/>
                    </a:cubicBezTo>
                    <a:cubicBezTo>
                      <a:pt x="49123" y="12459"/>
                      <a:pt x="51615" y="18635"/>
                      <a:pt x="51615" y="25986"/>
                    </a:cubicBezTo>
                    <a:cubicBezTo>
                      <a:pt x="51615" y="33336"/>
                      <a:pt x="49123" y="39512"/>
                      <a:pt x="44140" y="44496"/>
                    </a:cubicBezTo>
                    <a:cubicBezTo>
                      <a:pt x="39156" y="49479"/>
                      <a:pt x="33105" y="51971"/>
                      <a:pt x="25985" y="51971"/>
                    </a:cubicBezTo>
                    <a:cubicBezTo>
                      <a:pt x="18866" y="51971"/>
                      <a:pt x="12459" y="49479"/>
                      <a:pt x="7475" y="44496"/>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grpSp>
      </p:grpSp>
    </p:spTree>
    <p:extLst>
      <p:ext uri="{BB962C8B-B14F-4D97-AF65-F5344CB8AC3E}">
        <p14:creationId xmlns:p14="http://schemas.microsoft.com/office/powerpoint/2010/main" val="2309423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rtner Challenges + Solutions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6CBEC-9037-A119-BE48-1EF8343EDCA4}"/>
              </a:ext>
            </a:extLst>
          </p:cNvPr>
          <p:cNvGrpSpPr/>
          <p:nvPr userDrawn="1"/>
        </p:nvGrpSpPr>
        <p:grpSpPr>
          <a:xfrm>
            <a:off x="994368" y="564114"/>
            <a:ext cx="4680894" cy="360239"/>
            <a:chOff x="994368" y="2415062"/>
            <a:chExt cx="4680894" cy="360239"/>
          </a:xfrm>
        </p:grpSpPr>
        <p:sp>
          <p:nvSpPr>
            <p:cNvPr id="9" name="Freeform: Shape 8">
              <a:extLst>
                <a:ext uri="{FF2B5EF4-FFF2-40B4-BE49-F238E27FC236}">
                  <a16:creationId xmlns:a16="http://schemas.microsoft.com/office/drawing/2014/main" id="{DEBFD6CA-CD21-54F0-FFE1-13EF3B6461CB}"/>
                </a:ext>
              </a:extLst>
            </p:cNvPr>
            <p:cNvSpPr/>
            <p:nvPr/>
          </p:nvSpPr>
          <p:spPr>
            <a:xfrm>
              <a:off x="994368" y="2431080"/>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2"/>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639C88D-884D-3886-F5C8-4BDD6A1A16AF}"/>
                </a:ext>
              </a:extLst>
            </p:cNvPr>
            <p:cNvSpPr/>
            <p:nvPr/>
          </p:nvSpPr>
          <p:spPr>
            <a:xfrm>
              <a:off x="1192641"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5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5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3"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4" y="137706"/>
                    <a:pt x="0" y="120086"/>
                    <a:pt x="0" y="100383"/>
                  </a:cubicBezTo>
                  <a:cubicBezTo>
                    <a:pt x="0" y="80680"/>
                    <a:pt x="4094" y="63238"/>
                    <a:pt x="12281" y="48056"/>
                  </a:cubicBezTo>
                  <a:close/>
                  <a:moveTo>
                    <a:pt x="152176" y="65854"/>
                  </a:moveTo>
                  <a:cubicBezTo>
                    <a:pt x="146605" y="55887"/>
                    <a:pt x="139308" y="48287"/>
                    <a:pt x="130284" y="43072"/>
                  </a:cubicBezTo>
                  <a:cubicBezTo>
                    <a:pt x="121260" y="37857"/>
                    <a:pt x="111542" y="35241"/>
                    <a:pt x="101095" y="35241"/>
                  </a:cubicBezTo>
                  <a:cubicBezTo>
                    <a:pt x="90647" y="35241"/>
                    <a:pt x="80929" y="37786"/>
                    <a:pt x="71905" y="42894"/>
                  </a:cubicBezTo>
                  <a:cubicBezTo>
                    <a:pt x="62882"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0767CFF-D254-6A6B-D937-6C54B2F29EED}"/>
                </a:ext>
              </a:extLst>
            </p:cNvPr>
            <p:cNvSpPr/>
            <p:nvPr/>
          </p:nvSpPr>
          <p:spPr>
            <a:xfrm>
              <a:off x="1447514"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26C82FB-CA0E-7141-3E05-B5CD884FA5DC}"/>
                </a:ext>
              </a:extLst>
            </p:cNvPr>
            <p:cNvSpPr/>
            <p:nvPr/>
          </p:nvSpPr>
          <p:spPr>
            <a:xfrm>
              <a:off x="1567457" y="2433572"/>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0A7C374-4949-4935-6637-D4C16498C284}"/>
                </a:ext>
              </a:extLst>
            </p:cNvPr>
            <p:cNvSpPr/>
            <p:nvPr/>
          </p:nvSpPr>
          <p:spPr>
            <a:xfrm>
              <a:off x="1716607"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6"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FFFFFF"/>
            </a:solidFill>
            <a:ln w="177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6A6CC38-F2E9-E188-1567-49E7133BCEA3}"/>
                </a:ext>
              </a:extLst>
            </p:cNvPr>
            <p:cNvSpPr/>
            <p:nvPr/>
          </p:nvSpPr>
          <p:spPr>
            <a:xfrm>
              <a:off x="1934103"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1" y="47700"/>
                  </a:cubicBezTo>
                  <a:cubicBezTo>
                    <a:pt x="124464" y="38676"/>
                    <a:pt x="111542" y="34173"/>
                    <a:pt x="96111" y="34173"/>
                  </a:cubicBezTo>
                  <a:cubicBezTo>
                    <a:pt x="82104" y="34173"/>
                    <a:pt x="70126" y="38622"/>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084F1DAF-8DA8-7246-CEA5-29D8EA3EF310}"/>
                </a:ext>
              </a:extLst>
            </p:cNvPr>
            <p:cNvSpPr/>
            <p:nvPr/>
          </p:nvSpPr>
          <p:spPr>
            <a:xfrm>
              <a:off x="2167261" y="2479136"/>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06E7F56-4380-49C8-397C-743BA6EA235C}"/>
                </a:ext>
              </a:extLst>
            </p:cNvPr>
            <p:cNvSpPr/>
            <p:nvPr/>
          </p:nvSpPr>
          <p:spPr>
            <a:xfrm>
              <a:off x="2293256"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6"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3" y="89223"/>
                    <a:pt x="113856" y="93086"/>
                    <a:pt x="122987" y="97001"/>
                  </a:cubicBezTo>
                  <a:cubicBezTo>
                    <a:pt x="132117" y="100917"/>
                    <a:pt x="140020"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FFFFFF"/>
            </a:solidFill>
            <a:ln w="177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8A033EE-BC95-CA56-6B3A-6EE9F04032B5}"/>
                </a:ext>
              </a:extLst>
            </p:cNvPr>
            <p:cNvSpPr/>
            <p:nvPr/>
          </p:nvSpPr>
          <p:spPr>
            <a:xfrm>
              <a:off x="2586572" y="2431080"/>
              <a:ext cx="197561" cy="247397"/>
            </a:xfrm>
            <a:custGeom>
              <a:avLst/>
              <a:gdLst>
                <a:gd name="connsiteX0" fmla="*/ 197562 w 197561"/>
                <a:gd name="connsiteY0" fmla="*/ 0 h 247397"/>
                <a:gd name="connsiteX1" fmla="*/ 197562 w 197561"/>
                <a:gd name="connsiteY1" fmla="*/ 247398 h 247397"/>
                <a:gd name="connsiteX2" fmla="*/ 156981 w 197561"/>
                <a:gd name="connsiteY2" fmla="*/ 247398 h 247397"/>
                <a:gd name="connsiteX3" fmla="*/ 156981 w 197561"/>
                <a:gd name="connsiteY3" fmla="*/ 139183 h 247397"/>
                <a:gd name="connsiteX4" fmla="*/ 40580 w 197561"/>
                <a:gd name="connsiteY4" fmla="*/ 139183 h 247397"/>
                <a:gd name="connsiteX5" fmla="*/ 40580 w 197561"/>
                <a:gd name="connsiteY5" fmla="*/ 247398 h 247397"/>
                <a:gd name="connsiteX6" fmla="*/ 0 w 197561"/>
                <a:gd name="connsiteY6" fmla="*/ 247398 h 247397"/>
                <a:gd name="connsiteX7" fmla="*/ 0 w 197561"/>
                <a:gd name="connsiteY7" fmla="*/ 0 h 247397"/>
                <a:gd name="connsiteX8" fmla="*/ 40580 w 197561"/>
                <a:gd name="connsiteY8" fmla="*/ 0 h 247397"/>
                <a:gd name="connsiteX9" fmla="*/ 40580 w 197561"/>
                <a:gd name="connsiteY9" fmla="*/ 106078 h 247397"/>
                <a:gd name="connsiteX10" fmla="*/ 156981 w 197561"/>
                <a:gd name="connsiteY10" fmla="*/ 106078 h 247397"/>
                <a:gd name="connsiteX11" fmla="*/ 156981 w 197561"/>
                <a:gd name="connsiteY11" fmla="*/ 0 h 247397"/>
                <a:gd name="connsiteX12" fmla="*/ 197562 w 197561"/>
                <a:gd name="connsiteY12" fmla="*/ 0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561" h="247397">
                  <a:moveTo>
                    <a:pt x="197562" y="0"/>
                  </a:moveTo>
                  <a:lnTo>
                    <a:pt x="197562" y="247398"/>
                  </a:lnTo>
                  <a:lnTo>
                    <a:pt x="156981" y="247398"/>
                  </a:lnTo>
                  <a:lnTo>
                    <a:pt x="156981" y="139183"/>
                  </a:lnTo>
                  <a:lnTo>
                    <a:pt x="40580" y="139183"/>
                  </a:lnTo>
                  <a:lnTo>
                    <a:pt x="40580" y="247398"/>
                  </a:lnTo>
                  <a:lnTo>
                    <a:pt x="0" y="247398"/>
                  </a:lnTo>
                  <a:lnTo>
                    <a:pt x="0" y="0"/>
                  </a:lnTo>
                  <a:lnTo>
                    <a:pt x="40580" y="0"/>
                  </a:lnTo>
                  <a:lnTo>
                    <a:pt x="40580" y="106078"/>
                  </a:lnTo>
                  <a:lnTo>
                    <a:pt x="156981" y="106078"/>
                  </a:lnTo>
                  <a:lnTo>
                    <a:pt x="156981" y="0"/>
                  </a:lnTo>
                  <a:lnTo>
                    <a:pt x="197562" y="0"/>
                  </a:lnTo>
                  <a:close/>
                </a:path>
              </a:pathLst>
            </a:custGeom>
            <a:solidFill>
              <a:srgbClr val="FFFFFF"/>
            </a:solidFill>
            <a:ln w="177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959B670-89E5-1663-C83B-CB8657A7D8F2}"/>
                </a:ext>
              </a:extLst>
            </p:cNvPr>
            <p:cNvSpPr/>
            <p:nvPr/>
          </p:nvSpPr>
          <p:spPr>
            <a:xfrm>
              <a:off x="2824002"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7"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FFFFFF"/>
            </a:solidFill>
            <a:ln w="177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97F94C0-EEB7-3B8A-3F89-0E539B034771}"/>
                </a:ext>
              </a:extLst>
            </p:cNvPr>
            <p:cNvSpPr/>
            <p:nvPr/>
          </p:nvSpPr>
          <p:spPr>
            <a:xfrm>
              <a:off x="3055737" y="2482339"/>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1BA80C0-80E1-C85C-F87D-EDC848E34166}"/>
                </a:ext>
              </a:extLst>
            </p:cNvPr>
            <p:cNvSpPr/>
            <p:nvPr/>
          </p:nvSpPr>
          <p:spPr>
            <a:xfrm>
              <a:off x="3270385"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6EA09EE2-7535-06A2-8A4F-06CC25835962}"/>
                </a:ext>
              </a:extLst>
            </p:cNvPr>
            <p:cNvGrpSpPr/>
            <p:nvPr/>
          </p:nvGrpSpPr>
          <p:grpSpPr>
            <a:xfrm>
              <a:off x="3582550" y="2415062"/>
              <a:ext cx="2092712" cy="360239"/>
              <a:chOff x="3582550" y="2415062"/>
              <a:chExt cx="2092712" cy="360239"/>
            </a:xfrm>
          </p:grpSpPr>
          <p:sp>
            <p:nvSpPr>
              <p:cNvPr id="28" name="Freeform: Shape 27">
                <a:extLst>
                  <a:ext uri="{FF2B5EF4-FFF2-40B4-BE49-F238E27FC236}">
                    <a16:creationId xmlns:a16="http://schemas.microsoft.com/office/drawing/2014/main" id="{3BF3DAF8-752C-CFBF-003A-13A6E07C5F81}"/>
                  </a:ext>
                </a:extLst>
              </p:cNvPr>
              <p:cNvSpPr/>
              <p:nvPr/>
            </p:nvSpPr>
            <p:spPr>
              <a:xfrm>
                <a:off x="3582550" y="2427876"/>
                <a:ext cx="241345" cy="252737"/>
              </a:xfrm>
              <a:custGeom>
                <a:avLst/>
                <a:gdLst>
                  <a:gd name="connsiteX0" fmla="*/ 16908 w 241345"/>
                  <a:gd name="connsiteY0" fmla="*/ 61226 h 252737"/>
                  <a:gd name="connsiteX1" fmla="*/ 62828 w 241345"/>
                  <a:gd name="connsiteY1" fmla="*/ 16197 h 252737"/>
                  <a:gd name="connsiteX2" fmla="*/ 126368 w 241345"/>
                  <a:gd name="connsiteY2" fmla="*/ 0 h 252737"/>
                  <a:gd name="connsiteX3" fmla="*/ 196672 w 241345"/>
                  <a:gd name="connsiteY3" fmla="*/ 19400 h 252737"/>
                  <a:gd name="connsiteX4" fmla="*/ 241346 w 241345"/>
                  <a:gd name="connsiteY4" fmla="*/ 74397 h 252737"/>
                  <a:gd name="connsiteX5" fmla="*/ 192578 w 241345"/>
                  <a:gd name="connsiteY5" fmla="*/ 74397 h 252737"/>
                  <a:gd name="connsiteX6" fmla="*/ 165881 w 241345"/>
                  <a:gd name="connsiteY6" fmla="*/ 45208 h 252737"/>
                  <a:gd name="connsiteX7" fmla="*/ 126368 w 241345"/>
                  <a:gd name="connsiteY7" fmla="*/ 35597 h 252737"/>
                  <a:gd name="connsiteX8" fmla="*/ 82584 w 241345"/>
                  <a:gd name="connsiteY8" fmla="*/ 46632 h 252737"/>
                  <a:gd name="connsiteX9" fmla="*/ 52505 w 241345"/>
                  <a:gd name="connsiteY9" fmla="*/ 78313 h 252737"/>
                  <a:gd name="connsiteX10" fmla="*/ 41648 w 241345"/>
                  <a:gd name="connsiteY10" fmla="*/ 126369 h 252737"/>
                  <a:gd name="connsiteX11" fmla="*/ 52505 w 241345"/>
                  <a:gd name="connsiteY11" fmla="*/ 174424 h 252737"/>
                  <a:gd name="connsiteX12" fmla="*/ 82584 w 241345"/>
                  <a:gd name="connsiteY12" fmla="*/ 206283 h 252737"/>
                  <a:gd name="connsiteX13" fmla="*/ 126368 w 241345"/>
                  <a:gd name="connsiteY13" fmla="*/ 217496 h 252737"/>
                  <a:gd name="connsiteX14" fmla="*/ 165881 w 241345"/>
                  <a:gd name="connsiteY14" fmla="*/ 207885 h 252737"/>
                  <a:gd name="connsiteX15" fmla="*/ 192578 w 241345"/>
                  <a:gd name="connsiteY15" fmla="*/ 178696 h 252737"/>
                  <a:gd name="connsiteX16" fmla="*/ 241346 w 241345"/>
                  <a:gd name="connsiteY16" fmla="*/ 178696 h 252737"/>
                  <a:gd name="connsiteX17" fmla="*/ 196672 w 241345"/>
                  <a:gd name="connsiteY17" fmla="*/ 233515 h 252737"/>
                  <a:gd name="connsiteX18" fmla="*/ 126368 w 241345"/>
                  <a:gd name="connsiteY18" fmla="*/ 252737 h 252737"/>
                  <a:gd name="connsiteX19" fmla="*/ 62650 w 241345"/>
                  <a:gd name="connsiteY19" fmla="*/ 236541 h 252737"/>
                  <a:gd name="connsiteX20" fmla="*/ 16908 w 241345"/>
                  <a:gd name="connsiteY20" fmla="*/ 191511 h 252737"/>
                  <a:gd name="connsiteX21" fmla="*/ 0 w 241345"/>
                  <a:gd name="connsiteY21" fmla="*/ 126369 h 252737"/>
                  <a:gd name="connsiteX22" fmla="*/ 16908 w 241345"/>
                  <a:gd name="connsiteY22" fmla="*/ 61226 h 25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1345" h="252737">
                    <a:moveTo>
                      <a:pt x="16908" y="61226"/>
                    </a:moveTo>
                    <a:cubicBezTo>
                      <a:pt x="28175" y="42004"/>
                      <a:pt x="43481" y="27000"/>
                      <a:pt x="62828" y="16197"/>
                    </a:cubicBezTo>
                    <a:cubicBezTo>
                      <a:pt x="82175" y="5393"/>
                      <a:pt x="103355" y="0"/>
                      <a:pt x="126368" y="0"/>
                    </a:cubicBezTo>
                    <a:cubicBezTo>
                      <a:pt x="152710" y="0"/>
                      <a:pt x="176150" y="6461"/>
                      <a:pt x="196672" y="19400"/>
                    </a:cubicBezTo>
                    <a:cubicBezTo>
                      <a:pt x="217193" y="32340"/>
                      <a:pt x="232091" y="50672"/>
                      <a:pt x="241346" y="74397"/>
                    </a:cubicBezTo>
                    <a:lnTo>
                      <a:pt x="192578" y="74397"/>
                    </a:lnTo>
                    <a:cubicBezTo>
                      <a:pt x="186171" y="61351"/>
                      <a:pt x="177272" y="51615"/>
                      <a:pt x="165881" y="45208"/>
                    </a:cubicBezTo>
                    <a:cubicBezTo>
                      <a:pt x="154490" y="38800"/>
                      <a:pt x="141319" y="35597"/>
                      <a:pt x="126368" y="35597"/>
                    </a:cubicBezTo>
                    <a:cubicBezTo>
                      <a:pt x="109994" y="35597"/>
                      <a:pt x="95399" y="39281"/>
                      <a:pt x="82584" y="46632"/>
                    </a:cubicBezTo>
                    <a:cubicBezTo>
                      <a:pt x="69769" y="53983"/>
                      <a:pt x="59749" y="64555"/>
                      <a:pt x="52505" y="78313"/>
                    </a:cubicBezTo>
                    <a:cubicBezTo>
                      <a:pt x="45261" y="92071"/>
                      <a:pt x="41648" y="108090"/>
                      <a:pt x="41648" y="126369"/>
                    </a:cubicBezTo>
                    <a:cubicBezTo>
                      <a:pt x="41648" y="144647"/>
                      <a:pt x="45261" y="160666"/>
                      <a:pt x="52505" y="174424"/>
                    </a:cubicBezTo>
                    <a:cubicBezTo>
                      <a:pt x="59749" y="188182"/>
                      <a:pt x="69769" y="198808"/>
                      <a:pt x="82584" y="206283"/>
                    </a:cubicBezTo>
                    <a:cubicBezTo>
                      <a:pt x="95399" y="213759"/>
                      <a:pt x="109994" y="217496"/>
                      <a:pt x="126368" y="217496"/>
                    </a:cubicBezTo>
                    <a:cubicBezTo>
                      <a:pt x="141319" y="217496"/>
                      <a:pt x="154490" y="214293"/>
                      <a:pt x="165881" y="207885"/>
                    </a:cubicBezTo>
                    <a:cubicBezTo>
                      <a:pt x="177272" y="201478"/>
                      <a:pt x="186171" y="191742"/>
                      <a:pt x="192578" y="178696"/>
                    </a:cubicBezTo>
                    <a:lnTo>
                      <a:pt x="241346" y="178696"/>
                    </a:lnTo>
                    <a:cubicBezTo>
                      <a:pt x="232091" y="202421"/>
                      <a:pt x="217193" y="220700"/>
                      <a:pt x="196672" y="233515"/>
                    </a:cubicBezTo>
                    <a:cubicBezTo>
                      <a:pt x="176150" y="246330"/>
                      <a:pt x="152710" y="252737"/>
                      <a:pt x="126368" y="252737"/>
                    </a:cubicBezTo>
                    <a:cubicBezTo>
                      <a:pt x="103106" y="252737"/>
                      <a:pt x="81872" y="247344"/>
                      <a:pt x="62650" y="236541"/>
                    </a:cubicBezTo>
                    <a:cubicBezTo>
                      <a:pt x="43428" y="225737"/>
                      <a:pt x="28175" y="210733"/>
                      <a:pt x="16908" y="191511"/>
                    </a:cubicBezTo>
                    <a:cubicBezTo>
                      <a:pt x="5642" y="172288"/>
                      <a:pt x="0" y="150574"/>
                      <a:pt x="0" y="126369"/>
                    </a:cubicBezTo>
                    <a:cubicBezTo>
                      <a:pt x="0" y="102163"/>
                      <a:pt x="5642" y="80449"/>
                      <a:pt x="16908" y="61226"/>
                    </a:cubicBezTo>
                    <a:close/>
                  </a:path>
                </a:pathLst>
              </a:custGeom>
              <a:solidFill>
                <a:srgbClr val="C33E27"/>
              </a:solidFill>
              <a:ln w="177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17B6439-7805-E4B6-B7A1-46017C1897A9}"/>
                  </a:ext>
                </a:extLst>
              </p:cNvPr>
              <p:cNvSpPr/>
              <p:nvPr/>
            </p:nvSpPr>
            <p:spPr>
              <a:xfrm>
                <a:off x="3871239" y="2415062"/>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90" y="75341"/>
                      <a:pt x="66744" y="70838"/>
                    </a:cubicBezTo>
                    <a:cubicBezTo>
                      <a:pt x="77298" y="66335"/>
                      <a:pt x="88867" y="64074"/>
                      <a:pt x="101451" y="64074"/>
                    </a:cubicBezTo>
                    <a:cubicBezTo>
                      <a:pt x="116401" y="64074"/>
                      <a:pt x="129750" y="67278"/>
                      <a:pt x="141497" y="73685"/>
                    </a:cubicBezTo>
                    <a:close/>
                  </a:path>
                </a:pathLst>
              </a:custGeom>
              <a:solidFill>
                <a:srgbClr val="C33E27"/>
              </a:solidFill>
              <a:ln w="177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0B8F60-CD70-7CE0-B97F-F92AA5C3203B}"/>
                  </a:ext>
                </a:extLst>
              </p:cNvPr>
              <p:cNvSpPr/>
              <p:nvPr/>
            </p:nvSpPr>
            <p:spPr>
              <a:xfrm>
                <a:off x="4088735" y="2479136"/>
                <a:ext cx="201477" cy="202545"/>
              </a:xfrm>
              <a:custGeom>
                <a:avLst/>
                <a:gdLst>
                  <a:gd name="connsiteX0" fmla="*/ 12281 w 201477"/>
                  <a:gd name="connsiteY0" fmla="*/ 48056 h 202545"/>
                  <a:gd name="connsiteX1" fmla="*/ 45742 w 201477"/>
                  <a:gd name="connsiteY1" fmla="*/ 12637 h 202545"/>
                  <a:gd name="connsiteX2" fmla="*/ 92551 w 201477"/>
                  <a:gd name="connsiteY2" fmla="*/ 0 h 202545"/>
                  <a:gd name="connsiteX3" fmla="*/ 132954 w 201477"/>
                  <a:gd name="connsiteY3" fmla="*/ 9077 h 202545"/>
                  <a:gd name="connsiteX4" fmla="*/ 160541 w 201477"/>
                  <a:gd name="connsiteY4" fmla="*/ 31681 h 202545"/>
                  <a:gd name="connsiteX5" fmla="*/ 160541 w 201477"/>
                  <a:gd name="connsiteY5" fmla="*/ 3204 h 202545"/>
                  <a:gd name="connsiteX6" fmla="*/ 201477 w 201477"/>
                  <a:gd name="connsiteY6" fmla="*/ 3204 h 202545"/>
                  <a:gd name="connsiteX7" fmla="*/ 201477 w 201477"/>
                  <a:gd name="connsiteY7" fmla="*/ 199342 h 202545"/>
                  <a:gd name="connsiteX8" fmla="*/ 160541 w 201477"/>
                  <a:gd name="connsiteY8" fmla="*/ 199342 h 202545"/>
                  <a:gd name="connsiteX9" fmla="*/ 160541 w 201477"/>
                  <a:gd name="connsiteY9" fmla="*/ 170153 h 202545"/>
                  <a:gd name="connsiteX10" fmla="*/ 132420 w 201477"/>
                  <a:gd name="connsiteY10" fmla="*/ 193290 h 202545"/>
                  <a:gd name="connsiteX11" fmla="*/ 91839 w 201477"/>
                  <a:gd name="connsiteY11" fmla="*/ 202546 h 202545"/>
                  <a:gd name="connsiteX12" fmla="*/ 45564 w 201477"/>
                  <a:gd name="connsiteY12" fmla="*/ 189553 h 202545"/>
                  <a:gd name="connsiteX13" fmla="*/ 12281 w 201477"/>
                  <a:gd name="connsiteY13" fmla="*/ 153244 h 202545"/>
                  <a:gd name="connsiteX14" fmla="*/ 0 w 201477"/>
                  <a:gd name="connsiteY14" fmla="*/ 100383 h 202545"/>
                  <a:gd name="connsiteX15" fmla="*/ 12281 w 201477"/>
                  <a:gd name="connsiteY15" fmla="*/ 48056 h 202545"/>
                  <a:gd name="connsiteX16" fmla="*/ 152176 w 201477"/>
                  <a:gd name="connsiteY16" fmla="*/ 65854 h 202545"/>
                  <a:gd name="connsiteX17" fmla="*/ 130284 w 201477"/>
                  <a:gd name="connsiteY17" fmla="*/ 43072 h 202545"/>
                  <a:gd name="connsiteX18" fmla="*/ 101094 w 201477"/>
                  <a:gd name="connsiteY18" fmla="*/ 35241 h 202545"/>
                  <a:gd name="connsiteX19" fmla="*/ 71905 w 201477"/>
                  <a:gd name="connsiteY19" fmla="*/ 42894 h 202545"/>
                  <a:gd name="connsiteX20" fmla="*/ 50013 w 201477"/>
                  <a:gd name="connsiteY20" fmla="*/ 65320 h 202545"/>
                  <a:gd name="connsiteX21" fmla="*/ 41648 w 201477"/>
                  <a:gd name="connsiteY21" fmla="*/ 100383 h 202545"/>
                  <a:gd name="connsiteX22" fmla="*/ 50013 w 201477"/>
                  <a:gd name="connsiteY22" fmla="*/ 135980 h 202545"/>
                  <a:gd name="connsiteX23" fmla="*/ 72083 w 201477"/>
                  <a:gd name="connsiteY23" fmla="*/ 159296 h 202545"/>
                  <a:gd name="connsiteX24" fmla="*/ 101094 w 201477"/>
                  <a:gd name="connsiteY24" fmla="*/ 167305 h 202545"/>
                  <a:gd name="connsiteX25" fmla="*/ 130284 w 201477"/>
                  <a:gd name="connsiteY25" fmla="*/ 159474 h 202545"/>
                  <a:gd name="connsiteX26" fmla="*/ 152176 w 201477"/>
                  <a:gd name="connsiteY26" fmla="*/ 136514 h 202545"/>
                  <a:gd name="connsiteX27" fmla="*/ 160541 w 201477"/>
                  <a:gd name="connsiteY27" fmla="*/ 101095 h 202545"/>
                  <a:gd name="connsiteX28" fmla="*/ 152176 w 201477"/>
                  <a:gd name="connsiteY28" fmla="*/ 65854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02545">
                    <a:moveTo>
                      <a:pt x="12281" y="48056"/>
                    </a:moveTo>
                    <a:cubicBezTo>
                      <a:pt x="20468" y="32874"/>
                      <a:pt x="31628" y="21055"/>
                      <a:pt x="45742" y="12637"/>
                    </a:cubicBezTo>
                    <a:cubicBezTo>
                      <a:pt x="59856" y="4218"/>
                      <a:pt x="75465" y="0"/>
                      <a:pt x="92551" y="0"/>
                    </a:cubicBezTo>
                    <a:cubicBezTo>
                      <a:pt x="107982" y="0"/>
                      <a:pt x="121438" y="3026"/>
                      <a:pt x="132954" y="9077"/>
                    </a:cubicBezTo>
                    <a:cubicBezTo>
                      <a:pt x="144469" y="15129"/>
                      <a:pt x="153653" y="22657"/>
                      <a:pt x="160541" y="31681"/>
                    </a:cubicBezTo>
                    <a:lnTo>
                      <a:pt x="160541" y="3204"/>
                    </a:lnTo>
                    <a:lnTo>
                      <a:pt x="201477" y="3204"/>
                    </a:lnTo>
                    <a:lnTo>
                      <a:pt x="201477" y="199342"/>
                    </a:lnTo>
                    <a:lnTo>
                      <a:pt x="160541" y="199342"/>
                    </a:lnTo>
                    <a:lnTo>
                      <a:pt x="160541" y="170153"/>
                    </a:lnTo>
                    <a:cubicBezTo>
                      <a:pt x="153653" y="179408"/>
                      <a:pt x="144291" y="187114"/>
                      <a:pt x="132420" y="193290"/>
                    </a:cubicBezTo>
                    <a:cubicBezTo>
                      <a:pt x="120548" y="199467"/>
                      <a:pt x="107021" y="202546"/>
                      <a:pt x="91839" y="202546"/>
                    </a:cubicBezTo>
                    <a:cubicBezTo>
                      <a:pt x="74984" y="202546"/>
                      <a:pt x="59571" y="198221"/>
                      <a:pt x="45564" y="189553"/>
                    </a:cubicBezTo>
                    <a:cubicBezTo>
                      <a:pt x="31556" y="180885"/>
                      <a:pt x="20468" y="168782"/>
                      <a:pt x="12281" y="153244"/>
                    </a:cubicBezTo>
                    <a:cubicBezTo>
                      <a:pt x="4093" y="137706"/>
                      <a:pt x="0" y="120086"/>
                      <a:pt x="0" y="100383"/>
                    </a:cubicBezTo>
                    <a:cubicBezTo>
                      <a:pt x="0" y="80680"/>
                      <a:pt x="4093" y="63238"/>
                      <a:pt x="12281" y="48056"/>
                    </a:cubicBezTo>
                    <a:close/>
                    <a:moveTo>
                      <a:pt x="152176" y="65854"/>
                    </a:moveTo>
                    <a:cubicBezTo>
                      <a:pt x="146605" y="55887"/>
                      <a:pt x="139308" y="48287"/>
                      <a:pt x="130284" y="43072"/>
                    </a:cubicBezTo>
                    <a:cubicBezTo>
                      <a:pt x="121260" y="37857"/>
                      <a:pt x="111542" y="35241"/>
                      <a:pt x="101094" y="35241"/>
                    </a:cubicBezTo>
                    <a:cubicBezTo>
                      <a:pt x="90647" y="35241"/>
                      <a:pt x="80929" y="37786"/>
                      <a:pt x="71905" y="42894"/>
                    </a:cubicBezTo>
                    <a:cubicBezTo>
                      <a:pt x="62881" y="48002"/>
                      <a:pt x="55584" y="55478"/>
                      <a:pt x="50013" y="65320"/>
                    </a:cubicBezTo>
                    <a:cubicBezTo>
                      <a:pt x="44442" y="75163"/>
                      <a:pt x="41648" y="86856"/>
                      <a:pt x="41648" y="100383"/>
                    </a:cubicBezTo>
                    <a:cubicBezTo>
                      <a:pt x="41648" y="113910"/>
                      <a:pt x="44442" y="125781"/>
                      <a:pt x="50013" y="135980"/>
                    </a:cubicBezTo>
                    <a:cubicBezTo>
                      <a:pt x="55584" y="146178"/>
                      <a:pt x="62953" y="153956"/>
                      <a:pt x="72083" y="159296"/>
                    </a:cubicBezTo>
                    <a:cubicBezTo>
                      <a:pt x="81214" y="164635"/>
                      <a:pt x="90896" y="167305"/>
                      <a:pt x="101094"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AB37796-1538-F360-9584-A9236E0A61D6}"/>
                  </a:ext>
                </a:extLst>
              </p:cNvPr>
              <p:cNvSpPr/>
              <p:nvPr/>
            </p:nvSpPr>
            <p:spPr>
              <a:xfrm>
                <a:off x="4343608"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759BE48-8E1D-2545-7D73-0E984BF6E31D}"/>
                  </a:ext>
                </a:extLst>
              </p:cNvPr>
              <p:cNvSpPr/>
              <p:nvPr/>
            </p:nvSpPr>
            <p:spPr>
              <a:xfrm>
                <a:off x="4437583" y="2415062"/>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C33E27"/>
              </a:solidFill>
              <a:ln w="177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4653D9A-4431-7EE9-23AC-51C113EB5CAE}"/>
                  </a:ext>
                </a:extLst>
              </p:cNvPr>
              <p:cNvSpPr/>
              <p:nvPr/>
            </p:nvSpPr>
            <p:spPr>
              <a:xfrm>
                <a:off x="4518031" y="2479136"/>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6"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6C82238-12D3-B2D1-F1CE-03FE5CD030A2}"/>
                  </a:ext>
                </a:extLst>
              </p:cNvPr>
              <p:cNvSpPr/>
              <p:nvPr/>
            </p:nvSpPr>
            <p:spPr>
              <a:xfrm>
                <a:off x="4751172" y="2479136"/>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C33E27"/>
              </a:solidFill>
              <a:ln w="1778"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1DFCF72-0FB3-014D-22BB-793E1C0FF23E}"/>
                  </a:ext>
                </a:extLst>
              </p:cNvPr>
              <p:cNvSpPr/>
              <p:nvPr/>
            </p:nvSpPr>
            <p:spPr>
              <a:xfrm>
                <a:off x="4968668" y="2479136"/>
                <a:ext cx="201477" cy="296165"/>
              </a:xfrm>
              <a:custGeom>
                <a:avLst/>
                <a:gdLst>
                  <a:gd name="connsiteX0" fmla="*/ 132954 w 201477"/>
                  <a:gd name="connsiteY0" fmla="*/ 9077 h 296165"/>
                  <a:gd name="connsiteX1" fmla="*/ 160541 w 201477"/>
                  <a:gd name="connsiteY1" fmla="*/ 31681 h 296165"/>
                  <a:gd name="connsiteX2" fmla="*/ 160541 w 201477"/>
                  <a:gd name="connsiteY2" fmla="*/ 3204 h 296165"/>
                  <a:gd name="connsiteX3" fmla="*/ 201478 w 201477"/>
                  <a:gd name="connsiteY3" fmla="*/ 3204 h 296165"/>
                  <a:gd name="connsiteX4" fmla="*/ 201478 w 201477"/>
                  <a:gd name="connsiteY4" fmla="*/ 202546 h 296165"/>
                  <a:gd name="connsiteX5" fmla="*/ 190086 w 201477"/>
                  <a:gd name="connsiteY5" fmla="*/ 250779 h 296165"/>
                  <a:gd name="connsiteX6" fmla="*/ 157160 w 201477"/>
                  <a:gd name="connsiteY6" fmla="*/ 284062 h 296165"/>
                  <a:gd name="connsiteX7" fmla="*/ 105722 w 201477"/>
                  <a:gd name="connsiteY7" fmla="*/ 296165 h 296165"/>
                  <a:gd name="connsiteX8" fmla="*/ 39513 w 201477"/>
                  <a:gd name="connsiteY8" fmla="*/ 277477 h 296165"/>
                  <a:gd name="connsiteX9" fmla="*/ 9611 w 201477"/>
                  <a:gd name="connsiteY9" fmla="*/ 226751 h 296165"/>
                  <a:gd name="connsiteX10" fmla="*/ 49835 w 201477"/>
                  <a:gd name="connsiteY10" fmla="*/ 226751 h 296165"/>
                  <a:gd name="connsiteX11" fmla="*/ 69592 w 201477"/>
                  <a:gd name="connsiteY11" fmla="*/ 251491 h 296165"/>
                  <a:gd name="connsiteX12" fmla="*/ 105722 w 201477"/>
                  <a:gd name="connsiteY12" fmla="*/ 260924 h 296165"/>
                  <a:gd name="connsiteX13" fmla="*/ 145413 w 201477"/>
                  <a:gd name="connsiteY13" fmla="*/ 245974 h 296165"/>
                  <a:gd name="connsiteX14" fmla="*/ 160541 w 201477"/>
                  <a:gd name="connsiteY14" fmla="*/ 202546 h 296165"/>
                  <a:gd name="connsiteX15" fmla="*/ 160541 w 201477"/>
                  <a:gd name="connsiteY15" fmla="*/ 169797 h 296165"/>
                  <a:gd name="connsiteX16" fmla="*/ 132598 w 201477"/>
                  <a:gd name="connsiteY16" fmla="*/ 193112 h 296165"/>
                  <a:gd name="connsiteX17" fmla="*/ 92551 w 201477"/>
                  <a:gd name="connsiteY17" fmla="*/ 202546 h 296165"/>
                  <a:gd name="connsiteX18" fmla="*/ 45742 w 201477"/>
                  <a:gd name="connsiteY18" fmla="*/ 189553 h 296165"/>
                  <a:gd name="connsiteX19" fmla="*/ 12281 w 201477"/>
                  <a:gd name="connsiteY19" fmla="*/ 153244 h 296165"/>
                  <a:gd name="connsiteX20" fmla="*/ 0 w 201477"/>
                  <a:gd name="connsiteY20" fmla="*/ 100383 h 296165"/>
                  <a:gd name="connsiteX21" fmla="*/ 12281 w 201477"/>
                  <a:gd name="connsiteY21" fmla="*/ 48056 h 296165"/>
                  <a:gd name="connsiteX22" fmla="*/ 45742 w 201477"/>
                  <a:gd name="connsiteY22" fmla="*/ 12637 h 296165"/>
                  <a:gd name="connsiteX23" fmla="*/ 92551 w 201477"/>
                  <a:gd name="connsiteY23" fmla="*/ 0 h 296165"/>
                  <a:gd name="connsiteX24" fmla="*/ 132954 w 201477"/>
                  <a:gd name="connsiteY24" fmla="*/ 9077 h 296165"/>
                  <a:gd name="connsiteX25" fmla="*/ 152176 w 201477"/>
                  <a:gd name="connsiteY25" fmla="*/ 65854 h 296165"/>
                  <a:gd name="connsiteX26" fmla="*/ 130284 w 201477"/>
                  <a:gd name="connsiteY26" fmla="*/ 43072 h 296165"/>
                  <a:gd name="connsiteX27" fmla="*/ 101095 w 201477"/>
                  <a:gd name="connsiteY27" fmla="*/ 35241 h 296165"/>
                  <a:gd name="connsiteX28" fmla="*/ 71906 w 201477"/>
                  <a:gd name="connsiteY28" fmla="*/ 42894 h 296165"/>
                  <a:gd name="connsiteX29" fmla="*/ 50014 w 201477"/>
                  <a:gd name="connsiteY29" fmla="*/ 65320 h 296165"/>
                  <a:gd name="connsiteX30" fmla="*/ 41648 w 201477"/>
                  <a:gd name="connsiteY30" fmla="*/ 100383 h 296165"/>
                  <a:gd name="connsiteX31" fmla="*/ 50014 w 201477"/>
                  <a:gd name="connsiteY31" fmla="*/ 135980 h 296165"/>
                  <a:gd name="connsiteX32" fmla="*/ 72083 w 201477"/>
                  <a:gd name="connsiteY32" fmla="*/ 159296 h 296165"/>
                  <a:gd name="connsiteX33" fmla="*/ 101095 w 201477"/>
                  <a:gd name="connsiteY33" fmla="*/ 167305 h 296165"/>
                  <a:gd name="connsiteX34" fmla="*/ 130284 w 201477"/>
                  <a:gd name="connsiteY34" fmla="*/ 159474 h 296165"/>
                  <a:gd name="connsiteX35" fmla="*/ 152176 w 201477"/>
                  <a:gd name="connsiteY35" fmla="*/ 136514 h 296165"/>
                  <a:gd name="connsiteX36" fmla="*/ 160541 w 201477"/>
                  <a:gd name="connsiteY36" fmla="*/ 101095 h 296165"/>
                  <a:gd name="connsiteX37" fmla="*/ 152176 w 201477"/>
                  <a:gd name="connsiteY37" fmla="*/ 65854 h 2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477" h="296165">
                    <a:moveTo>
                      <a:pt x="132954" y="9077"/>
                    </a:moveTo>
                    <a:cubicBezTo>
                      <a:pt x="144701" y="15129"/>
                      <a:pt x="153902" y="22657"/>
                      <a:pt x="160541" y="31681"/>
                    </a:cubicBezTo>
                    <a:lnTo>
                      <a:pt x="160541" y="3204"/>
                    </a:lnTo>
                    <a:lnTo>
                      <a:pt x="201478" y="3204"/>
                    </a:lnTo>
                    <a:lnTo>
                      <a:pt x="201478" y="202546"/>
                    </a:lnTo>
                    <a:cubicBezTo>
                      <a:pt x="201478" y="220575"/>
                      <a:pt x="197686" y="236665"/>
                      <a:pt x="190086" y="250779"/>
                    </a:cubicBezTo>
                    <a:cubicBezTo>
                      <a:pt x="182487" y="264893"/>
                      <a:pt x="171523" y="276000"/>
                      <a:pt x="157160" y="284062"/>
                    </a:cubicBezTo>
                    <a:cubicBezTo>
                      <a:pt x="142796" y="292125"/>
                      <a:pt x="125657" y="296165"/>
                      <a:pt x="105722" y="296165"/>
                    </a:cubicBezTo>
                    <a:cubicBezTo>
                      <a:pt x="79149" y="296165"/>
                      <a:pt x="57079" y="289936"/>
                      <a:pt x="39513" y="277477"/>
                    </a:cubicBezTo>
                    <a:cubicBezTo>
                      <a:pt x="21946" y="265018"/>
                      <a:pt x="11978" y="248109"/>
                      <a:pt x="9611" y="226751"/>
                    </a:cubicBezTo>
                    <a:lnTo>
                      <a:pt x="49835" y="226751"/>
                    </a:lnTo>
                    <a:cubicBezTo>
                      <a:pt x="52914" y="236950"/>
                      <a:pt x="59500" y="245208"/>
                      <a:pt x="69592" y="251491"/>
                    </a:cubicBezTo>
                    <a:cubicBezTo>
                      <a:pt x="79683" y="257774"/>
                      <a:pt x="91715" y="260924"/>
                      <a:pt x="105722" y="260924"/>
                    </a:cubicBezTo>
                    <a:cubicBezTo>
                      <a:pt x="122097" y="260924"/>
                      <a:pt x="135321" y="255941"/>
                      <a:pt x="145413" y="245974"/>
                    </a:cubicBezTo>
                    <a:cubicBezTo>
                      <a:pt x="155504" y="236007"/>
                      <a:pt x="160541" y="221537"/>
                      <a:pt x="160541" y="202546"/>
                    </a:cubicBezTo>
                    <a:lnTo>
                      <a:pt x="160541" y="169797"/>
                    </a:lnTo>
                    <a:cubicBezTo>
                      <a:pt x="153653" y="179052"/>
                      <a:pt x="144345" y="186830"/>
                      <a:pt x="132598" y="193112"/>
                    </a:cubicBezTo>
                    <a:cubicBezTo>
                      <a:pt x="120851" y="199395"/>
                      <a:pt x="107502" y="202546"/>
                      <a:pt x="92551" y="202546"/>
                    </a:cubicBezTo>
                    <a:cubicBezTo>
                      <a:pt x="75465" y="202546"/>
                      <a:pt x="59856" y="198221"/>
                      <a:pt x="45742" y="189553"/>
                    </a:cubicBezTo>
                    <a:cubicBezTo>
                      <a:pt x="31628" y="180885"/>
                      <a:pt x="20468" y="168782"/>
                      <a:pt x="12281" y="153244"/>
                    </a:cubicBezTo>
                    <a:cubicBezTo>
                      <a:pt x="4094" y="137706"/>
                      <a:pt x="0" y="120086"/>
                      <a:pt x="0" y="100383"/>
                    </a:cubicBezTo>
                    <a:cubicBezTo>
                      <a:pt x="0" y="80680"/>
                      <a:pt x="4094" y="63238"/>
                      <a:pt x="12281" y="48056"/>
                    </a:cubicBezTo>
                    <a:cubicBezTo>
                      <a:pt x="20468" y="32874"/>
                      <a:pt x="31628" y="21055"/>
                      <a:pt x="45742" y="12637"/>
                    </a:cubicBezTo>
                    <a:cubicBezTo>
                      <a:pt x="59856" y="4218"/>
                      <a:pt x="75465" y="0"/>
                      <a:pt x="92551" y="0"/>
                    </a:cubicBezTo>
                    <a:cubicBezTo>
                      <a:pt x="107733" y="0"/>
                      <a:pt x="121207" y="3026"/>
                      <a:pt x="132954" y="9077"/>
                    </a:cubicBezTo>
                    <a:close/>
                    <a:moveTo>
                      <a:pt x="152176" y="65854"/>
                    </a:moveTo>
                    <a:cubicBezTo>
                      <a:pt x="146605" y="55887"/>
                      <a:pt x="139308" y="48287"/>
                      <a:pt x="130284" y="43072"/>
                    </a:cubicBezTo>
                    <a:cubicBezTo>
                      <a:pt x="121260" y="37857"/>
                      <a:pt x="111543" y="35241"/>
                      <a:pt x="101095" y="35241"/>
                    </a:cubicBezTo>
                    <a:cubicBezTo>
                      <a:pt x="90647" y="35241"/>
                      <a:pt x="80929" y="37786"/>
                      <a:pt x="71906" y="42894"/>
                    </a:cubicBezTo>
                    <a:cubicBezTo>
                      <a:pt x="62882" y="48002"/>
                      <a:pt x="55584" y="55478"/>
                      <a:pt x="50014" y="65320"/>
                    </a:cubicBezTo>
                    <a:cubicBezTo>
                      <a:pt x="44442" y="75163"/>
                      <a:pt x="41648" y="86856"/>
                      <a:pt x="41648" y="100383"/>
                    </a:cubicBezTo>
                    <a:cubicBezTo>
                      <a:pt x="41648" y="113910"/>
                      <a:pt x="44442" y="125781"/>
                      <a:pt x="50014" y="135980"/>
                    </a:cubicBezTo>
                    <a:cubicBezTo>
                      <a:pt x="55584" y="146178"/>
                      <a:pt x="62953" y="153956"/>
                      <a:pt x="72083" y="159296"/>
                    </a:cubicBezTo>
                    <a:cubicBezTo>
                      <a:pt x="81214" y="164635"/>
                      <a:pt x="90896" y="167305"/>
                      <a:pt x="101095" y="167305"/>
                    </a:cubicBezTo>
                    <a:cubicBezTo>
                      <a:pt x="111293" y="167305"/>
                      <a:pt x="121260" y="164688"/>
                      <a:pt x="130284" y="159474"/>
                    </a:cubicBezTo>
                    <a:cubicBezTo>
                      <a:pt x="139308" y="154259"/>
                      <a:pt x="146605" y="146605"/>
                      <a:pt x="152176" y="136514"/>
                    </a:cubicBezTo>
                    <a:cubicBezTo>
                      <a:pt x="157747" y="126422"/>
                      <a:pt x="160541" y="114622"/>
                      <a:pt x="160541" y="101095"/>
                    </a:cubicBezTo>
                    <a:cubicBezTo>
                      <a:pt x="160541" y="87568"/>
                      <a:pt x="157747" y="75821"/>
                      <a:pt x="152176" y="65854"/>
                    </a:cubicBezTo>
                    <a:close/>
                  </a:path>
                </a:pathLst>
              </a:custGeom>
              <a:solidFill>
                <a:srgbClr val="C33E27"/>
              </a:solidFill>
              <a:ln w="1778"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3203B7C-CC2B-566B-9D54-B81E2986762B}"/>
                  </a:ext>
                </a:extLst>
              </p:cNvPr>
              <p:cNvSpPr/>
              <p:nvPr/>
            </p:nvSpPr>
            <p:spPr>
              <a:xfrm>
                <a:off x="5210013" y="2479136"/>
                <a:ext cx="193290" cy="202545"/>
              </a:xfrm>
              <a:custGeom>
                <a:avLst/>
                <a:gdLst>
                  <a:gd name="connsiteX0" fmla="*/ 191866 w 193290"/>
                  <a:gd name="connsiteY0" fmla="*/ 116401 h 202545"/>
                  <a:gd name="connsiteX1" fmla="*/ 42004 w 193290"/>
                  <a:gd name="connsiteY1" fmla="*/ 116401 h 202545"/>
                  <a:gd name="connsiteX2" fmla="*/ 59446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6"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5" y="181490"/>
                      <a:pt x="21056"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5" y="4147"/>
                      <a:pt x="78669" y="0"/>
                      <a:pt x="97891" y="0"/>
                    </a:cubicBezTo>
                    <a:cubicBezTo>
                      <a:pt x="117113" y="0"/>
                      <a:pt x="132900" y="4040"/>
                      <a:pt x="147370" y="12103"/>
                    </a:cubicBezTo>
                    <a:cubicBezTo>
                      <a:pt x="161840" y="20166"/>
                      <a:pt x="173125" y="31503"/>
                      <a:pt x="181187" y="46098"/>
                    </a:cubicBezTo>
                    <a:cubicBezTo>
                      <a:pt x="189250" y="60692"/>
                      <a:pt x="193290" y="77476"/>
                      <a:pt x="193290" y="96467"/>
                    </a:cubicBezTo>
                    <a:cubicBezTo>
                      <a:pt x="193290" y="103818"/>
                      <a:pt x="192810" y="110475"/>
                      <a:pt x="191866" y="116401"/>
                    </a:cubicBezTo>
                    <a:close/>
                    <a:moveTo>
                      <a:pt x="150930" y="83652"/>
                    </a:moveTo>
                    <a:cubicBezTo>
                      <a:pt x="150698" y="68702"/>
                      <a:pt x="145359" y="56723"/>
                      <a:pt x="134912" y="47700"/>
                    </a:cubicBezTo>
                    <a:cubicBezTo>
                      <a:pt x="124464" y="38676"/>
                      <a:pt x="111542" y="34173"/>
                      <a:pt x="96111" y="34173"/>
                    </a:cubicBezTo>
                    <a:cubicBezTo>
                      <a:pt x="82104" y="34173"/>
                      <a:pt x="70125" y="38622"/>
                      <a:pt x="60159" y="47522"/>
                    </a:cubicBezTo>
                    <a:cubicBezTo>
                      <a:pt x="50191" y="56421"/>
                      <a:pt x="44264" y="68470"/>
                      <a:pt x="42360" y="83652"/>
                    </a:cubicBezTo>
                    <a:lnTo>
                      <a:pt x="150930" y="83652"/>
                    </a:lnTo>
                    <a:close/>
                  </a:path>
                </a:pathLst>
              </a:custGeom>
              <a:solidFill>
                <a:srgbClr val="C33E27"/>
              </a:solidFill>
              <a:ln w="1778"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7928DE2-CDB6-9D84-EE84-01FE461207F3}"/>
                  </a:ext>
                </a:extLst>
              </p:cNvPr>
              <p:cNvSpPr/>
              <p:nvPr/>
            </p:nvSpPr>
            <p:spPr>
              <a:xfrm>
                <a:off x="5432493" y="2479136"/>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8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8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0" y="181010"/>
                      <a:pt x="11391" y="171398"/>
                    </a:cubicBezTo>
                    <a:cubicBezTo>
                      <a:pt x="4271"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8"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7" y="44265"/>
                      <a:pt x="44140" y="49604"/>
                      <a:pt x="44140" y="56243"/>
                    </a:cubicBezTo>
                    <a:cubicBezTo>
                      <a:pt x="44140" y="61458"/>
                      <a:pt x="46044" y="65854"/>
                      <a:pt x="49835" y="69414"/>
                    </a:cubicBezTo>
                    <a:cubicBezTo>
                      <a:pt x="53626" y="72973"/>
                      <a:pt x="58254" y="75768"/>
                      <a:pt x="63718" y="77779"/>
                    </a:cubicBezTo>
                    <a:cubicBezTo>
                      <a:pt x="69182" y="79790"/>
                      <a:pt x="77245" y="82353"/>
                      <a:pt x="87924" y="85432"/>
                    </a:cubicBezTo>
                    <a:cubicBezTo>
                      <a:pt x="102162" y="89223"/>
                      <a:pt x="113856" y="93086"/>
                      <a:pt x="122987" y="97001"/>
                    </a:cubicBezTo>
                    <a:cubicBezTo>
                      <a:pt x="132117" y="100917"/>
                      <a:pt x="140019" y="106666"/>
                      <a:pt x="146658"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C33E27"/>
              </a:solidFill>
              <a:ln w="1778"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9120DDFB-385D-88F4-0AA1-BC58FC697546}"/>
                  </a:ext>
                </a:extLst>
              </p:cNvPr>
              <p:cNvSpPr/>
              <p:nvPr/>
            </p:nvSpPr>
            <p:spPr>
              <a:xfrm>
                <a:off x="5623647" y="2628998"/>
                <a:ext cx="51615" cy="51971"/>
              </a:xfrm>
              <a:custGeom>
                <a:avLst/>
                <a:gdLst>
                  <a:gd name="connsiteX0" fmla="*/ 7476 w 51615"/>
                  <a:gd name="connsiteY0" fmla="*/ 44496 h 51971"/>
                  <a:gd name="connsiteX1" fmla="*/ 0 w 51615"/>
                  <a:gd name="connsiteY1" fmla="*/ 25986 h 51971"/>
                  <a:gd name="connsiteX2" fmla="*/ 7476 w 51615"/>
                  <a:gd name="connsiteY2" fmla="*/ 7475 h 51971"/>
                  <a:gd name="connsiteX3" fmla="*/ 25986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6 w 51615"/>
                  <a:gd name="connsiteY7" fmla="*/ 51971 h 51971"/>
                  <a:gd name="connsiteX8" fmla="*/ 7476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6" y="44496"/>
                    </a:moveTo>
                    <a:cubicBezTo>
                      <a:pt x="2492" y="39512"/>
                      <a:pt x="0" y="33336"/>
                      <a:pt x="0" y="25986"/>
                    </a:cubicBezTo>
                    <a:cubicBezTo>
                      <a:pt x="0" y="18635"/>
                      <a:pt x="2492" y="12459"/>
                      <a:pt x="7476"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80"/>
                      <a:pt x="33105" y="51971"/>
                      <a:pt x="25986" y="51971"/>
                    </a:cubicBezTo>
                    <a:cubicBezTo>
                      <a:pt x="18866" y="51971"/>
                      <a:pt x="12459" y="49480"/>
                      <a:pt x="7476" y="44496"/>
                    </a:cubicBezTo>
                    <a:close/>
                  </a:path>
                </a:pathLst>
              </a:custGeom>
              <a:solidFill>
                <a:srgbClr val="C33E27"/>
              </a:solidFill>
              <a:ln w="1778" cap="flat">
                <a:noFill/>
                <a:prstDash val="solid"/>
                <a:miter/>
              </a:ln>
            </p:spPr>
            <p:txBody>
              <a:bodyPr rtlCol="0" anchor="ctr"/>
              <a:lstStyle/>
              <a:p>
                <a:endParaRPr lang="en-US"/>
              </a:p>
            </p:txBody>
          </p:sp>
        </p:grpSp>
      </p:grpSp>
      <p:grpSp>
        <p:nvGrpSpPr>
          <p:cNvPr id="76" name="Group 75">
            <a:extLst>
              <a:ext uri="{FF2B5EF4-FFF2-40B4-BE49-F238E27FC236}">
                <a16:creationId xmlns:a16="http://schemas.microsoft.com/office/drawing/2014/main" id="{4D31A1C8-F97E-675E-9A72-0E096C5DFFA3}"/>
              </a:ext>
            </a:extLst>
          </p:cNvPr>
          <p:cNvGrpSpPr/>
          <p:nvPr userDrawn="1"/>
        </p:nvGrpSpPr>
        <p:grpSpPr>
          <a:xfrm>
            <a:off x="974434" y="3378407"/>
            <a:ext cx="4475127" cy="277298"/>
            <a:chOff x="974434" y="2831544"/>
            <a:chExt cx="4475127" cy="277298"/>
          </a:xfrm>
        </p:grpSpPr>
        <p:sp>
          <p:nvSpPr>
            <p:cNvPr id="77" name="Freeform: Shape 76">
              <a:extLst>
                <a:ext uri="{FF2B5EF4-FFF2-40B4-BE49-F238E27FC236}">
                  <a16:creationId xmlns:a16="http://schemas.microsoft.com/office/drawing/2014/main" id="{96012B87-832E-213F-6675-B33D101C1C3C}"/>
                </a:ext>
              </a:extLst>
            </p:cNvPr>
            <p:cNvSpPr/>
            <p:nvPr/>
          </p:nvSpPr>
          <p:spPr>
            <a:xfrm>
              <a:off x="974434" y="2858241"/>
              <a:ext cx="342084" cy="247753"/>
            </a:xfrm>
            <a:custGeom>
              <a:avLst/>
              <a:gdLst>
                <a:gd name="connsiteX0" fmla="*/ 342084 w 342084"/>
                <a:gd name="connsiteY0" fmla="*/ 0 h 247753"/>
                <a:gd name="connsiteX1" fmla="*/ 268755 w 342084"/>
                <a:gd name="connsiteY1" fmla="*/ 247398 h 247753"/>
                <a:gd name="connsiteX2" fmla="*/ 222835 w 342084"/>
                <a:gd name="connsiteY2" fmla="*/ 247398 h 247753"/>
                <a:gd name="connsiteX3" fmla="*/ 170864 w 342084"/>
                <a:gd name="connsiteY3" fmla="*/ 60159 h 247753"/>
                <a:gd name="connsiteX4" fmla="*/ 115689 w 342084"/>
                <a:gd name="connsiteY4" fmla="*/ 247398 h 247753"/>
                <a:gd name="connsiteX5" fmla="*/ 70126 w 342084"/>
                <a:gd name="connsiteY5" fmla="*/ 247754 h 247753"/>
                <a:gd name="connsiteX6" fmla="*/ 0 w 342084"/>
                <a:gd name="connsiteY6" fmla="*/ 0 h 247753"/>
                <a:gd name="connsiteX7" fmla="*/ 43072 w 342084"/>
                <a:gd name="connsiteY7" fmla="*/ 0 h 247753"/>
                <a:gd name="connsiteX8" fmla="*/ 94331 w 342084"/>
                <a:gd name="connsiteY8" fmla="*/ 201478 h 247753"/>
                <a:gd name="connsiteX9" fmla="*/ 149862 w 342084"/>
                <a:gd name="connsiteY9" fmla="*/ 0 h 247753"/>
                <a:gd name="connsiteX10" fmla="*/ 195426 w 342084"/>
                <a:gd name="connsiteY10" fmla="*/ 0 h 247753"/>
                <a:gd name="connsiteX11" fmla="*/ 247041 w 342084"/>
                <a:gd name="connsiteY11" fmla="*/ 200410 h 247753"/>
                <a:gd name="connsiteX12" fmla="*/ 298656 w 342084"/>
                <a:gd name="connsiteY12" fmla="*/ 0 h 247753"/>
                <a:gd name="connsiteX13" fmla="*/ 342084 w 342084"/>
                <a:gd name="connsiteY13" fmla="*/ 0 h 24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084" h="247753">
                  <a:moveTo>
                    <a:pt x="342084" y="0"/>
                  </a:moveTo>
                  <a:lnTo>
                    <a:pt x="268755" y="247398"/>
                  </a:lnTo>
                  <a:lnTo>
                    <a:pt x="222835" y="247398"/>
                  </a:lnTo>
                  <a:lnTo>
                    <a:pt x="170864" y="60159"/>
                  </a:lnTo>
                  <a:lnTo>
                    <a:pt x="115689" y="247398"/>
                  </a:lnTo>
                  <a:lnTo>
                    <a:pt x="70126" y="247754"/>
                  </a:lnTo>
                  <a:lnTo>
                    <a:pt x="0" y="0"/>
                  </a:lnTo>
                  <a:lnTo>
                    <a:pt x="43072" y="0"/>
                  </a:lnTo>
                  <a:lnTo>
                    <a:pt x="94331" y="201478"/>
                  </a:lnTo>
                  <a:lnTo>
                    <a:pt x="149862" y="0"/>
                  </a:lnTo>
                  <a:lnTo>
                    <a:pt x="195426" y="0"/>
                  </a:lnTo>
                  <a:lnTo>
                    <a:pt x="247041" y="200410"/>
                  </a:lnTo>
                  <a:lnTo>
                    <a:pt x="298656" y="0"/>
                  </a:lnTo>
                  <a:lnTo>
                    <a:pt x="342084" y="0"/>
                  </a:lnTo>
                  <a:close/>
                </a:path>
              </a:pathLst>
            </a:custGeom>
            <a:solidFill>
              <a:srgbClr val="FFFFFF"/>
            </a:solidFill>
            <a:ln w="1778"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A826B34-6DD1-6388-F453-C7C2C1986AB0}"/>
                </a:ext>
              </a:extLst>
            </p:cNvPr>
            <p:cNvSpPr/>
            <p:nvPr/>
          </p:nvSpPr>
          <p:spPr>
            <a:xfrm>
              <a:off x="1336452"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4"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10"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8" y="47522"/>
                  </a:cubicBezTo>
                  <a:cubicBezTo>
                    <a:pt x="50191" y="56421"/>
                    <a:pt x="44265"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C966A0C-41A3-E763-013D-B86344A31488}"/>
                </a:ext>
              </a:extLst>
            </p:cNvPr>
            <p:cNvSpPr/>
            <p:nvPr/>
          </p:nvSpPr>
          <p:spPr>
            <a:xfrm>
              <a:off x="1662162" y="2858241"/>
              <a:ext cx="172999" cy="247397"/>
            </a:xfrm>
            <a:custGeom>
              <a:avLst/>
              <a:gdLst>
                <a:gd name="connsiteX0" fmla="*/ 164101 w 172999"/>
                <a:gd name="connsiteY0" fmla="*/ 109282 h 247397"/>
                <a:gd name="connsiteX1" fmla="*/ 135623 w 172999"/>
                <a:gd name="connsiteY1" fmla="*/ 136514 h 247397"/>
                <a:gd name="connsiteX2" fmla="*/ 85432 w 172999"/>
                <a:gd name="connsiteY2" fmla="*/ 147015 h 247397"/>
                <a:gd name="connsiteX3" fmla="*/ 40580 w 172999"/>
                <a:gd name="connsiteY3" fmla="*/ 147015 h 247397"/>
                <a:gd name="connsiteX4" fmla="*/ 40580 w 172999"/>
                <a:gd name="connsiteY4" fmla="*/ 247398 h 247397"/>
                <a:gd name="connsiteX5" fmla="*/ 0 w 172999"/>
                <a:gd name="connsiteY5" fmla="*/ 247398 h 247397"/>
                <a:gd name="connsiteX6" fmla="*/ 0 w 172999"/>
                <a:gd name="connsiteY6" fmla="*/ 0 h 247397"/>
                <a:gd name="connsiteX7" fmla="*/ 85432 w 172999"/>
                <a:gd name="connsiteY7" fmla="*/ 0 h 247397"/>
                <a:gd name="connsiteX8" fmla="*/ 133666 w 172999"/>
                <a:gd name="connsiteY8" fmla="*/ 9789 h 247397"/>
                <a:gd name="connsiteX9" fmla="*/ 163211 w 172999"/>
                <a:gd name="connsiteY9" fmla="*/ 36309 h 247397"/>
                <a:gd name="connsiteX10" fmla="*/ 173000 w 172999"/>
                <a:gd name="connsiteY10" fmla="*/ 73685 h 247397"/>
                <a:gd name="connsiteX11" fmla="*/ 164101 w 172999"/>
                <a:gd name="connsiteY11" fmla="*/ 109282 h 247397"/>
                <a:gd name="connsiteX12" fmla="*/ 119961 w 172999"/>
                <a:gd name="connsiteY12" fmla="*/ 103409 h 247397"/>
                <a:gd name="connsiteX13" fmla="*/ 131352 w 172999"/>
                <a:gd name="connsiteY13" fmla="*/ 73685 h 247397"/>
                <a:gd name="connsiteX14" fmla="*/ 85432 w 172999"/>
                <a:gd name="connsiteY14" fmla="*/ 33105 h 247397"/>
                <a:gd name="connsiteX15" fmla="*/ 40580 w 172999"/>
                <a:gd name="connsiteY15" fmla="*/ 33105 h 247397"/>
                <a:gd name="connsiteX16" fmla="*/ 40580 w 172999"/>
                <a:gd name="connsiteY16" fmla="*/ 113910 h 247397"/>
                <a:gd name="connsiteX17" fmla="*/ 85432 w 172999"/>
                <a:gd name="connsiteY17" fmla="*/ 113910 h 247397"/>
                <a:gd name="connsiteX18" fmla="*/ 119961 w 172999"/>
                <a:gd name="connsiteY18" fmla="*/ 103409 h 24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999" h="247397">
                  <a:moveTo>
                    <a:pt x="164101" y="109282"/>
                  </a:moveTo>
                  <a:cubicBezTo>
                    <a:pt x="158174" y="120442"/>
                    <a:pt x="148670" y="129519"/>
                    <a:pt x="135623" y="136514"/>
                  </a:cubicBezTo>
                  <a:cubicBezTo>
                    <a:pt x="122577" y="143508"/>
                    <a:pt x="105847" y="147015"/>
                    <a:pt x="85432" y="147015"/>
                  </a:cubicBezTo>
                  <a:lnTo>
                    <a:pt x="40580" y="147015"/>
                  </a:lnTo>
                  <a:lnTo>
                    <a:pt x="40580" y="247398"/>
                  </a:lnTo>
                  <a:lnTo>
                    <a:pt x="0" y="247398"/>
                  </a:lnTo>
                  <a:lnTo>
                    <a:pt x="0" y="0"/>
                  </a:lnTo>
                  <a:lnTo>
                    <a:pt x="85432" y="0"/>
                  </a:lnTo>
                  <a:cubicBezTo>
                    <a:pt x="104423" y="0"/>
                    <a:pt x="120495" y="3257"/>
                    <a:pt x="133666" y="9789"/>
                  </a:cubicBezTo>
                  <a:cubicBezTo>
                    <a:pt x="146836" y="16321"/>
                    <a:pt x="156679" y="25149"/>
                    <a:pt x="163211" y="36309"/>
                  </a:cubicBezTo>
                  <a:cubicBezTo>
                    <a:pt x="169743" y="47468"/>
                    <a:pt x="173000" y="59927"/>
                    <a:pt x="173000" y="73685"/>
                  </a:cubicBezTo>
                  <a:cubicBezTo>
                    <a:pt x="173000" y="86269"/>
                    <a:pt x="170028" y="98123"/>
                    <a:pt x="164101" y="109282"/>
                  </a:cubicBezTo>
                  <a:close/>
                  <a:moveTo>
                    <a:pt x="119961" y="103409"/>
                  </a:moveTo>
                  <a:cubicBezTo>
                    <a:pt x="127561" y="96414"/>
                    <a:pt x="131352" y="86500"/>
                    <a:pt x="131352" y="73685"/>
                  </a:cubicBezTo>
                  <a:cubicBezTo>
                    <a:pt x="131352" y="46632"/>
                    <a:pt x="116045" y="33105"/>
                    <a:pt x="85432" y="33105"/>
                  </a:cubicBezTo>
                  <a:lnTo>
                    <a:pt x="40580" y="33105"/>
                  </a:lnTo>
                  <a:lnTo>
                    <a:pt x="40580" y="113910"/>
                  </a:lnTo>
                  <a:lnTo>
                    <a:pt x="85432" y="113910"/>
                  </a:lnTo>
                  <a:cubicBezTo>
                    <a:pt x="100863" y="113910"/>
                    <a:pt x="112361" y="110403"/>
                    <a:pt x="119961" y="103409"/>
                  </a:cubicBezTo>
                  <a:close/>
                </a:path>
              </a:pathLst>
            </a:custGeom>
            <a:solidFill>
              <a:srgbClr val="FFFFFF"/>
            </a:solidFill>
            <a:ln w="1778"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876CCB1-259C-AF33-153F-E4FA7462EAC0}"/>
                </a:ext>
              </a:extLst>
            </p:cNvPr>
            <p:cNvSpPr/>
            <p:nvPr/>
          </p:nvSpPr>
          <p:spPr>
            <a:xfrm>
              <a:off x="1873944" y="2906297"/>
              <a:ext cx="99314" cy="199341"/>
            </a:xfrm>
            <a:custGeom>
              <a:avLst/>
              <a:gdLst>
                <a:gd name="connsiteX0" fmla="*/ 64252 w 99314"/>
                <a:gd name="connsiteY0" fmla="*/ 8365 h 199341"/>
                <a:gd name="connsiteX1" fmla="*/ 99315 w 99314"/>
                <a:gd name="connsiteY1" fmla="*/ 0 h 199341"/>
                <a:gd name="connsiteX2" fmla="*/ 99315 w 99314"/>
                <a:gd name="connsiteY2" fmla="*/ 42004 h 199341"/>
                <a:gd name="connsiteX3" fmla="*/ 88992 w 99314"/>
                <a:gd name="connsiteY3" fmla="*/ 42004 h 199341"/>
                <a:gd name="connsiteX4" fmla="*/ 52861 w 99314"/>
                <a:gd name="connsiteY4" fmla="*/ 54107 h 199341"/>
                <a:gd name="connsiteX5" fmla="*/ 40580 w 99314"/>
                <a:gd name="connsiteY5" fmla="*/ 96111 h 199341"/>
                <a:gd name="connsiteX6" fmla="*/ 40580 w 99314"/>
                <a:gd name="connsiteY6" fmla="*/ 199342 h 199341"/>
                <a:gd name="connsiteX7" fmla="*/ 0 w 99314"/>
                <a:gd name="connsiteY7" fmla="*/ 199342 h 199341"/>
                <a:gd name="connsiteX8" fmla="*/ 0 w 99314"/>
                <a:gd name="connsiteY8" fmla="*/ 3204 h 199341"/>
                <a:gd name="connsiteX9" fmla="*/ 40580 w 99314"/>
                <a:gd name="connsiteY9" fmla="*/ 3204 h 199341"/>
                <a:gd name="connsiteX10" fmla="*/ 40580 w 99314"/>
                <a:gd name="connsiteY10" fmla="*/ 31681 h 199341"/>
                <a:gd name="connsiteX11" fmla="*/ 64252 w 99314"/>
                <a:gd name="connsiteY11" fmla="*/ 8365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14" h="199341">
                  <a:moveTo>
                    <a:pt x="64252" y="8365"/>
                  </a:moveTo>
                  <a:cubicBezTo>
                    <a:pt x="74095" y="2794"/>
                    <a:pt x="85788" y="0"/>
                    <a:pt x="99315" y="0"/>
                  </a:cubicBezTo>
                  <a:lnTo>
                    <a:pt x="99315" y="42004"/>
                  </a:lnTo>
                  <a:lnTo>
                    <a:pt x="88992" y="42004"/>
                  </a:lnTo>
                  <a:cubicBezTo>
                    <a:pt x="73098" y="42004"/>
                    <a:pt x="61048" y="46044"/>
                    <a:pt x="52861" y="54107"/>
                  </a:cubicBezTo>
                  <a:cubicBezTo>
                    <a:pt x="44674" y="62170"/>
                    <a:pt x="40580" y="76177"/>
                    <a:pt x="40580" y="96111"/>
                  </a:cubicBezTo>
                  <a:lnTo>
                    <a:pt x="40580" y="199342"/>
                  </a:lnTo>
                  <a:lnTo>
                    <a:pt x="0" y="199342"/>
                  </a:lnTo>
                  <a:lnTo>
                    <a:pt x="0" y="3204"/>
                  </a:lnTo>
                  <a:lnTo>
                    <a:pt x="40580" y="3204"/>
                  </a:lnTo>
                  <a:lnTo>
                    <a:pt x="40580" y="31681"/>
                  </a:lnTo>
                  <a:cubicBezTo>
                    <a:pt x="46507" y="21714"/>
                    <a:pt x="54410" y="13936"/>
                    <a:pt x="64252" y="8365"/>
                  </a:cubicBezTo>
                  <a:close/>
                </a:path>
              </a:pathLst>
            </a:custGeom>
            <a:solidFill>
              <a:srgbClr val="FFFFFF"/>
            </a:solidFill>
            <a:ln w="1778"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FB47411-0702-61C0-2831-F3C9734EBCE3}"/>
                </a:ext>
              </a:extLst>
            </p:cNvPr>
            <p:cNvSpPr/>
            <p:nvPr/>
          </p:nvSpPr>
          <p:spPr>
            <a:xfrm>
              <a:off x="1997465"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4"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3" y="35241"/>
                    <a:pt x="99315" y="35241"/>
                  </a:cubicBezTo>
                  <a:cubicBezTo>
                    <a:pt x="88867" y="35241"/>
                    <a:pt x="79203" y="37733"/>
                    <a:pt x="70303" y="42716"/>
                  </a:cubicBezTo>
                  <a:cubicBezTo>
                    <a:pt x="61404" y="47700"/>
                    <a:pt x="54338" y="55122"/>
                    <a:pt x="49124" y="64964"/>
                  </a:cubicBezTo>
                  <a:cubicBezTo>
                    <a:pt x="43909" y="74807"/>
                    <a:pt x="41292" y="86856"/>
                    <a:pt x="41292" y="101095"/>
                  </a:cubicBezTo>
                  <a:cubicBezTo>
                    <a:pt x="41292" y="122222"/>
                    <a:pt x="46685" y="138525"/>
                    <a:pt x="57489" y="150040"/>
                  </a:cubicBezTo>
                  <a:cubicBezTo>
                    <a:pt x="68292" y="161556"/>
                    <a:pt x="81872" y="167305"/>
                    <a:pt x="98247" y="167305"/>
                  </a:cubicBezTo>
                  <a:cubicBezTo>
                    <a:pt x="108695" y="167305"/>
                    <a:pt x="118484" y="164813"/>
                    <a:pt x="127614" y="159829"/>
                  </a:cubicBezTo>
                  <a:close/>
                </a:path>
              </a:pathLst>
            </a:custGeom>
            <a:solidFill>
              <a:srgbClr val="FFFFFF"/>
            </a:solidFill>
            <a:ln w="1778"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7AF15D1B-0A0A-5B00-6A4D-F6E072D68683}"/>
                </a:ext>
              </a:extLst>
            </p:cNvPr>
            <p:cNvSpPr/>
            <p:nvPr/>
          </p:nvSpPr>
          <p:spPr>
            <a:xfrm>
              <a:off x="2214605" y="2909501"/>
              <a:ext cx="197561" cy="196138"/>
            </a:xfrm>
            <a:custGeom>
              <a:avLst/>
              <a:gdLst>
                <a:gd name="connsiteX0" fmla="*/ 98959 w 197561"/>
                <a:gd name="connsiteY0" fmla="*/ 159830 h 196138"/>
                <a:gd name="connsiteX1" fmla="*/ 154490 w 197561"/>
                <a:gd name="connsiteY1" fmla="*/ 0 h 196138"/>
                <a:gd name="connsiteX2" fmla="*/ 197562 w 197561"/>
                <a:gd name="connsiteY2" fmla="*/ 0 h 196138"/>
                <a:gd name="connsiteX3" fmla="*/ 122809 w 197561"/>
                <a:gd name="connsiteY3" fmla="*/ 196138 h 196138"/>
                <a:gd name="connsiteX4" fmla="*/ 74397 w 197561"/>
                <a:gd name="connsiteY4" fmla="*/ 196138 h 196138"/>
                <a:gd name="connsiteX5" fmla="*/ 0 w 197561"/>
                <a:gd name="connsiteY5" fmla="*/ 0 h 196138"/>
                <a:gd name="connsiteX6" fmla="*/ 43428 w 197561"/>
                <a:gd name="connsiteY6" fmla="*/ 0 h 196138"/>
                <a:gd name="connsiteX7" fmla="*/ 98959 w 197561"/>
                <a:gd name="connsiteY7" fmla="*/ 159830 h 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61" h="196138">
                  <a:moveTo>
                    <a:pt x="98959" y="159830"/>
                  </a:moveTo>
                  <a:lnTo>
                    <a:pt x="154490" y="0"/>
                  </a:lnTo>
                  <a:lnTo>
                    <a:pt x="197562" y="0"/>
                  </a:lnTo>
                  <a:lnTo>
                    <a:pt x="122809" y="196138"/>
                  </a:lnTo>
                  <a:lnTo>
                    <a:pt x="74397" y="196138"/>
                  </a:lnTo>
                  <a:lnTo>
                    <a:pt x="0" y="0"/>
                  </a:lnTo>
                  <a:lnTo>
                    <a:pt x="43428" y="0"/>
                  </a:lnTo>
                  <a:lnTo>
                    <a:pt x="98959" y="159830"/>
                  </a:lnTo>
                  <a:close/>
                </a:path>
              </a:pathLst>
            </a:custGeom>
            <a:solidFill>
              <a:srgbClr val="FFFFFF"/>
            </a:solidFill>
            <a:ln w="1778"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7ADB12-94FE-841D-458C-64CF455438BF}"/>
                </a:ext>
              </a:extLst>
            </p:cNvPr>
            <p:cNvSpPr/>
            <p:nvPr/>
          </p:nvSpPr>
          <p:spPr>
            <a:xfrm>
              <a:off x="2437422"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FFFFFF"/>
            </a:solidFill>
            <a:ln w="1778"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20208EE-093A-4713-7765-3174B4683E44}"/>
                </a:ext>
              </a:extLst>
            </p:cNvPr>
            <p:cNvSpPr/>
            <p:nvPr/>
          </p:nvSpPr>
          <p:spPr>
            <a:xfrm>
              <a:off x="2523210" y="2842223"/>
              <a:ext cx="201477" cy="266619"/>
            </a:xfrm>
            <a:custGeom>
              <a:avLst/>
              <a:gdLst>
                <a:gd name="connsiteX0" fmla="*/ 12281 w 201477"/>
                <a:gd name="connsiteY0" fmla="*/ 112130 h 266619"/>
                <a:gd name="connsiteX1" fmla="*/ 45742 w 201477"/>
                <a:gd name="connsiteY1" fmla="*/ 76711 h 266619"/>
                <a:gd name="connsiteX2" fmla="*/ 92907 w 201477"/>
                <a:gd name="connsiteY2" fmla="*/ 64074 h 266619"/>
                <a:gd name="connsiteX3" fmla="*/ 130818 w 201477"/>
                <a:gd name="connsiteY3" fmla="*/ 72439 h 266619"/>
                <a:gd name="connsiteX4" fmla="*/ 160541 w 201477"/>
                <a:gd name="connsiteY4" fmla="*/ 94687 h 266619"/>
                <a:gd name="connsiteX5" fmla="*/ 160541 w 201477"/>
                <a:gd name="connsiteY5" fmla="*/ 0 h 266619"/>
                <a:gd name="connsiteX6" fmla="*/ 201477 w 201477"/>
                <a:gd name="connsiteY6" fmla="*/ 0 h 266619"/>
                <a:gd name="connsiteX7" fmla="*/ 201477 w 201477"/>
                <a:gd name="connsiteY7" fmla="*/ 263416 h 266619"/>
                <a:gd name="connsiteX8" fmla="*/ 160541 w 201477"/>
                <a:gd name="connsiteY8" fmla="*/ 263416 h 266619"/>
                <a:gd name="connsiteX9" fmla="*/ 160541 w 201477"/>
                <a:gd name="connsiteY9" fmla="*/ 233871 h 266619"/>
                <a:gd name="connsiteX10" fmla="*/ 132954 w 201477"/>
                <a:gd name="connsiteY10" fmla="*/ 257365 h 266619"/>
                <a:gd name="connsiteX11" fmla="*/ 92551 w 201477"/>
                <a:gd name="connsiteY11" fmla="*/ 266620 h 266619"/>
                <a:gd name="connsiteX12" fmla="*/ 45742 w 201477"/>
                <a:gd name="connsiteY12" fmla="*/ 253627 h 266619"/>
                <a:gd name="connsiteX13" fmla="*/ 12281 w 201477"/>
                <a:gd name="connsiteY13" fmla="*/ 217318 h 266619"/>
                <a:gd name="connsiteX14" fmla="*/ 0 w 201477"/>
                <a:gd name="connsiteY14" fmla="*/ 164457 h 266619"/>
                <a:gd name="connsiteX15" fmla="*/ 12281 w 201477"/>
                <a:gd name="connsiteY15" fmla="*/ 112130 h 266619"/>
                <a:gd name="connsiteX16" fmla="*/ 152176 w 201477"/>
                <a:gd name="connsiteY16" fmla="*/ 129928 h 266619"/>
                <a:gd name="connsiteX17" fmla="*/ 130284 w 201477"/>
                <a:gd name="connsiteY17" fmla="*/ 107146 h 266619"/>
                <a:gd name="connsiteX18" fmla="*/ 101095 w 201477"/>
                <a:gd name="connsiteY18" fmla="*/ 99315 h 266619"/>
                <a:gd name="connsiteX19" fmla="*/ 71905 w 201477"/>
                <a:gd name="connsiteY19" fmla="*/ 106968 h 266619"/>
                <a:gd name="connsiteX20" fmla="*/ 50013 w 201477"/>
                <a:gd name="connsiteY20" fmla="*/ 129394 h 266619"/>
                <a:gd name="connsiteX21" fmla="*/ 41648 w 201477"/>
                <a:gd name="connsiteY21" fmla="*/ 164457 h 266619"/>
                <a:gd name="connsiteX22" fmla="*/ 50013 w 201477"/>
                <a:gd name="connsiteY22" fmla="*/ 200054 h 266619"/>
                <a:gd name="connsiteX23" fmla="*/ 72083 w 201477"/>
                <a:gd name="connsiteY23" fmla="*/ 223370 h 266619"/>
                <a:gd name="connsiteX24" fmla="*/ 101095 w 201477"/>
                <a:gd name="connsiteY24" fmla="*/ 231379 h 266619"/>
                <a:gd name="connsiteX25" fmla="*/ 130284 w 201477"/>
                <a:gd name="connsiteY25" fmla="*/ 223548 h 266619"/>
                <a:gd name="connsiteX26" fmla="*/ 152176 w 201477"/>
                <a:gd name="connsiteY26" fmla="*/ 200588 h 266619"/>
                <a:gd name="connsiteX27" fmla="*/ 160541 w 201477"/>
                <a:gd name="connsiteY27" fmla="*/ 165169 h 266619"/>
                <a:gd name="connsiteX28" fmla="*/ 152176 w 201477"/>
                <a:gd name="connsiteY28" fmla="*/ 129928 h 26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77" h="266619">
                  <a:moveTo>
                    <a:pt x="12281" y="112130"/>
                  </a:moveTo>
                  <a:cubicBezTo>
                    <a:pt x="20468" y="96948"/>
                    <a:pt x="31628" y="85130"/>
                    <a:pt x="45742" y="76711"/>
                  </a:cubicBezTo>
                  <a:cubicBezTo>
                    <a:pt x="59856" y="68292"/>
                    <a:pt x="75590" y="64074"/>
                    <a:pt x="92907" y="64074"/>
                  </a:cubicBezTo>
                  <a:cubicBezTo>
                    <a:pt x="105722" y="64074"/>
                    <a:pt x="118359" y="66869"/>
                    <a:pt x="130818" y="72439"/>
                  </a:cubicBezTo>
                  <a:cubicBezTo>
                    <a:pt x="143277" y="78010"/>
                    <a:pt x="153190" y="85432"/>
                    <a:pt x="160541" y="94687"/>
                  </a:cubicBezTo>
                  <a:lnTo>
                    <a:pt x="160541" y="0"/>
                  </a:lnTo>
                  <a:lnTo>
                    <a:pt x="201477" y="0"/>
                  </a:lnTo>
                  <a:lnTo>
                    <a:pt x="201477" y="263416"/>
                  </a:lnTo>
                  <a:lnTo>
                    <a:pt x="160541" y="263416"/>
                  </a:lnTo>
                  <a:lnTo>
                    <a:pt x="160541" y="233871"/>
                  </a:lnTo>
                  <a:cubicBezTo>
                    <a:pt x="153902" y="243357"/>
                    <a:pt x="144701" y="251189"/>
                    <a:pt x="132954" y="257365"/>
                  </a:cubicBezTo>
                  <a:cubicBezTo>
                    <a:pt x="121207" y="263541"/>
                    <a:pt x="107733" y="266620"/>
                    <a:pt x="92551" y="266620"/>
                  </a:cubicBezTo>
                  <a:cubicBezTo>
                    <a:pt x="75465" y="266620"/>
                    <a:pt x="59856" y="262295"/>
                    <a:pt x="45742" y="253627"/>
                  </a:cubicBezTo>
                  <a:cubicBezTo>
                    <a:pt x="31628" y="244959"/>
                    <a:pt x="20468" y="232856"/>
                    <a:pt x="12281" y="217318"/>
                  </a:cubicBezTo>
                  <a:cubicBezTo>
                    <a:pt x="4094" y="201780"/>
                    <a:pt x="0" y="184160"/>
                    <a:pt x="0" y="164457"/>
                  </a:cubicBezTo>
                  <a:cubicBezTo>
                    <a:pt x="0" y="144754"/>
                    <a:pt x="4094" y="127312"/>
                    <a:pt x="12281" y="112130"/>
                  </a:cubicBezTo>
                  <a:close/>
                  <a:moveTo>
                    <a:pt x="152176" y="129928"/>
                  </a:moveTo>
                  <a:cubicBezTo>
                    <a:pt x="146605" y="119961"/>
                    <a:pt x="139308" y="112361"/>
                    <a:pt x="130284" y="107146"/>
                  </a:cubicBezTo>
                  <a:cubicBezTo>
                    <a:pt x="121260" y="101931"/>
                    <a:pt x="111542" y="99315"/>
                    <a:pt x="101095" y="99315"/>
                  </a:cubicBezTo>
                  <a:cubicBezTo>
                    <a:pt x="90647" y="99315"/>
                    <a:pt x="80929" y="101860"/>
                    <a:pt x="71905" y="106968"/>
                  </a:cubicBezTo>
                  <a:cubicBezTo>
                    <a:pt x="62882" y="112076"/>
                    <a:pt x="55584" y="119552"/>
                    <a:pt x="50013" y="129394"/>
                  </a:cubicBezTo>
                  <a:cubicBezTo>
                    <a:pt x="44443" y="139237"/>
                    <a:pt x="41648" y="150930"/>
                    <a:pt x="41648" y="164457"/>
                  </a:cubicBezTo>
                  <a:cubicBezTo>
                    <a:pt x="41648" y="177984"/>
                    <a:pt x="44443" y="189855"/>
                    <a:pt x="50013" y="200054"/>
                  </a:cubicBezTo>
                  <a:cubicBezTo>
                    <a:pt x="55584" y="210252"/>
                    <a:pt x="62953" y="218030"/>
                    <a:pt x="72083" y="223370"/>
                  </a:cubicBezTo>
                  <a:cubicBezTo>
                    <a:pt x="81214" y="228709"/>
                    <a:pt x="90896" y="231379"/>
                    <a:pt x="101095" y="231379"/>
                  </a:cubicBezTo>
                  <a:cubicBezTo>
                    <a:pt x="111293" y="231379"/>
                    <a:pt x="121260" y="228763"/>
                    <a:pt x="130284" y="223548"/>
                  </a:cubicBezTo>
                  <a:cubicBezTo>
                    <a:pt x="139308" y="218333"/>
                    <a:pt x="146605" y="210679"/>
                    <a:pt x="152176" y="200588"/>
                  </a:cubicBezTo>
                  <a:cubicBezTo>
                    <a:pt x="157747" y="190496"/>
                    <a:pt x="160541" y="178696"/>
                    <a:pt x="160541" y="165169"/>
                  </a:cubicBezTo>
                  <a:cubicBezTo>
                    <a:pt x="160541" y="151642"/>
                    <a:pt x="157747" y="139895"/>
                    <a:pt x="152176" y="129928"/>
                  </a:cubicBezTo>
                  <a:close/>
                </a:path>
              </a:pathLst>
            </a:custGeom>
            <a:solidFill>
              <a:srgbClr val="FFFFFF"/>
            </a:solidFill>
            <a:ln w="1778"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310D8E7-888C-9532-7E5B-8E5BAF94902F}"/>
                </a:ext>
              </a:extLst>
            </p:cNvPr>
            <p:cNvSpPr/>
            <p:nvPr/>
          </p:nvSpPr>
          <p:spPr>
            <a:xfrm>
              <a:off x="2764556"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1 w 193290"/>
                <a:gd name="connsiteY19" fmla="*/ 47700 h 202545"/>
                <a:gd name="connsiteX20" fmla="*/ 96111 w 193290"/>
                <a:gd name="connsiteY20" fmla="*/ 34173 h 202545"/>
                <a:gd name="connsiteX21" fmla="*/ 60158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8" y="68702"/>
                    <a:pt x="145359" y="56723"/>
                    <a:pt x="134911" y="47700"/>
                  </a:cubicBezTo>
                  <a:cubicBezTo>
                    <a:pt x="124464" y="38676"/>
                    <a:pt x="111542" y="34173"/>
                    <a:pt x="96111" y="34173"/>
                  </a:cubicBezTo>
                  <a:cubicBezTo>
                    <a:pt x="82104" y="34173"/>
                    <a:pt x="70126" y="38623"/>
                    <a:pt x="60158"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FC82C3B-29EB-6CBD-7352-05E08B916DEB}"/>
                </a:ext>
              </a:extLst>
            </p:cNvPr>
            <p:cNvSpPr/>
            <p:nvPr/>
          </p:nvSpPr>
          <p:spPr>
            <a:xfrm>
              <a:off x="3073535"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2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0" y="203080"/>
                    <a:pt x="69236" y="206283"/>
                  </a:cubicBezTo>
                  <a:cubicBezTo>
                    <a:pt x="72671" y="209487"/>
                    <a:pt x="78544" y="211089"/>
                    <a:pt x="86856" y="211089"/>
                  </a:cubicBezTo>
                  <a:lnTo>
                    <a:pt x="111774" y="211089"/>
                  </a:lnTo>
                  <a:lnTo>
                    <a:pt x="111774" y="244906"/>
                  </a:lnTo>
                  <a:lnTo>
                    <a:pt x="79737" y="244906"/>
                  </a:lnTo>
                  <a:cubicBezTo>
                    <a:pt x="61458" y="244906"/>
                    <a:pt x="47468" y="240634"/>
                    <a:pt x="37732"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FFFFFF"/>
            </a:solidFill>
            <a:ln w="1778"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21D1314-95D7-6299-A429-B46DAAEEEC16}"/>
                </a:ext>
              </a:extLst>
            </p:cNvPr>
            <p:cNvSpPr/>
            <p:nvPr/>
          </p:nvSpPr>
          <p:spPr>
            <a:xfrm>
              <a:off x="3222685" y="2842223"/>
              <a:ext cx="179407" cy="263416"/>
            </a:xfrm>
            <a:custGeom>
              <a:avLst/>
              <a:gdLst>
                <a:gd name="connsiteX0" fmla="*/ 141497 w 179407"/>
                <a:gd name="connsiteY0" fmla="*/ 73685 h 263416"/>
                <a:gd name="connsiteX1" fmla="*/ 169262 w 179407"/>
                <a:gd name="connsiteY1" fmla="*/ 102163 h 263416"/>
                <a:gd name="connsiteX2" fmla="*/ 179407 w 179407"/>
                <a:gd name="connsiteY2" fmla="*/ 147727 h 263416"/>
                <a:gd name="connsiteX3" fmla="*/ 179407 w 179407"/>
                <a:gd name="connsiteY3" fmla="*/ 263416 h 263416"/>
                <a:gd name="connsiteX4" fmla="*/ 139183 w 179407"/>
                <a:gd name="connsiteY4" fmla="*/ 263416 h 263416"/>
                <a:gd name="connsiteX5" fmla="*/ 139183 w 179407"/>
                <a:gd name="connsiteY5" fmla="*/ 153778 h 263416"/>
                <a:gd name="connsiteX6" fmla="*/ 126012 w 179407"/>
                <a:gd name="connsiteY6" fmla="*/ 113376 h 263416"/>
                <a:gd name="connsiteX7" fmla="*/ 90060 w 179407"/>
                <a:gd name="connsiteY7" fmla="*/ 99315 h 263416"/>
                <a:gd name="connsiteX8" fmla="*/ 53929 w 179407"/>
                <a:gd name="connsiteY8" fmla="*/ 113376 h 263416"/>
                <a:gd name="connsiteX9" fmla="*/ 40580 w 179407"/>
                <a:gd name="connsiteY9" fmla="*/ 153778 h 263416"/>
                <a:gd name="connsiteX10" fmla="*/ 40580 w 179407"/>
                <a:gd name="connsiteY10" fmla="*/ 263416 h 263416"/>
                <a:gd name="connsiteX11" fmla="*/ 0 w 179407"/>
                <a:gd name="connsiteY11" fmla="*/ 263416 h 263416"/>
                <a:gd name="connsiteX12" fmla="*/ 0 w 179407"/>
                <a:gd name="connsiteY12" fmla="*/ 0 h 263416"/>
                <a:gd name="connsiteX13" fmla="*/ 40580 w 179407"/>
                <a:gd name="connsiteY13" fmla="*/ 0 h 263416"/>
                <a:gd name="connsiteX14" fmla="*/ 40580 w 179407"/>
                <a:gd name="connsiteY14" fmla="*/ 90060 h 263416"/>
                <a:gd name="connsiteX15" fmla="*/ 66744 w 179407"/>
                <a:gd name="connsiteY15" fmla="*/ 70838 h 263416"/>
                <a:gd name="connsiteX16" fmla="*/ 101451 w 179407"/>
                <a:gd name="connsiteY16" fmla="*/ 64074 h 263416"/>
                <a:gd name="connsiteX17" fmla="*/ 141497 w 179407"/>
                <a:gd name="connsiteY17" fmla="*/ 73685 h 26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263416">
                  <a:moveTo>
                    <a:pt x="141497" y="73685"/>
                  </a:moveTo>
                  <a:cubicBezTo>
                    <a:pt x="153244" y="80093"/>
                    <a:pt x="162499" y="89579"/>
                    <a:pt x="169262" y="102163"/>
                  </a:cubicBezTo>
                  <a:cubicBezTo>
                    <a:pt x="176026" y="114746"/>
                    <a:pt x="179407" y="129928"/>
                    <a:pt x="179407" y="147727"/>
                  </a:cubicBezTo>
                  <a:lnTo>
                    <a:pt x="179407" y="263416"/>
                  </a:lnTo>
                  <a:lnTo>
                    <a:pt x="139183" y="263416"/>
                  </a:lnTo>
                  <a:lnTo>
                    <a:pt x="139183" y="153778"/>
                  </a:lnTo>
                  <a:cubicBezTo>
                    <a:pt x="139183" y="136211"/>
                    <a:pt x="134787" y="122755"/>
                    <a:pt x="126012" y="113376"/>
                  </a:cubicBezTo>
                  <a:cubicBezTo>
                    <a:pt x="117238" y="103996"/>
                    <a:pt x="105242" y="99315"/>
                    <a:pt x="90060" y="99315"/>
                  </a:cubicBezTo>
                  <a:cubicBezTo>
                    <a:pt x="74878" y="99315"/>
                    <a:pt x="62828" y="103996"/>
                    <a:pt x="53929" y="113376"/>
                  </a:cubicBezTo>
                  <a:cubicBezTo>
                    <a:pt x="45030" y="122755"/>
                    <a:pt x="40580" y="136211"/>
                    <a:pt x="40580" y="153778"/>
                  </a:cubicBezTo>
                  <a:lnTo>
                    <a:pt x="40580" y="263416"/>
                  </a:lnTo>
                  <a:lnTo>
                    <a:pt x="0" y="263416"/>
                  </a:lnTo>
                  <a:lnTo>
                    <a:pt x="0" y="0"/>
                  </a:lnTo>
                  <a:lnTo>
                    <a:pt x="40580" y="0"/>
                  </a:lnTo>
                  <a:lnTo>
                    <a:pt x="40580" y="90060"/>
                  </a:lnTo>
                  <a:cubicBezTo>
                    <a:pt x="47468" y="81748"/>
                    <a:pt x="56189" y="75341"/>
                    <a:pt x="66744" y="70838"/>
                  </a:cubicBezTo>
                  <a:cubicBezTo>
                    <a:pt x="77298" y="66335"/>
                    <a:pt x="88867" y="64074"/>
                    <a:pt x="101451" y="64074"/>
                  </a:cubicBezTo>
                  <a:cubicBezTo>
                    <a:pt x="116401" y="64074"/>
                    <a:pt x="129750" y="67278"/>
                    <a:pt x="141497" y="73685"/>
                  </a:cubicBezTo>
                  <a:close/>
                </a:path>
              </a:pathLst>
            </a:custGeom>
            <a:solidFill>
              <a:srgbClr val="FFFFFF"/>
            </a:solidFill>
            <a:ln w="1778"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E6CF159-E1A9-6BF7-2E15-7C221AFA40E1}"/>
                </a:ext>
              </a:extLst>
            </p:cNvPr>
            <p:cNvSpPr/>
            <p:nvPr/>
          </p:nvSpPr>
          <p:spPr>
            <a:xfrm>
              <a:off x="3440163" y="2906297"/>
              <a:ext cx="193290" cy="202545"/>
            </a:xfrm>
            <a:custGeom>
              <a:avLst/>
              <a:gdLst>
                <a:gd name="connsiteX0" fmla="*/ 191866 w 193290"/>
                <a:gd name="connsiteY0" fmla="*/ 116401 h 202545"/>
                <a:gd name="connsiteX1" fmla="*/ 42004 w 193290"/>
                <a:gd name="connsiteY1" fmla="*/ 116401 h 202545"/>
                <a:gd name="connsiteX2" fmla="*/ 59447 w 193290"/>
                <a:gd name="connsiteY2" fmla="*/ 154134 h 202545"/>
                <a:gd name="connsiteX3" fmla="*/ 97891 w 193290"/>
                <a:gd name="connsiteY3" fmla="*/ 168373 h 202545"/>
                <a:gd name="connsiteX4" fmla="*/ 144167 w 193290"/>
                <a:gd name="connsiteY4" fmla="*/ 140963 h 202545"/>
                <a:gd name="connsiteX5" fmla="*/ 187951 w 193290"/>
                <a:gd name="connsiteY5" fmla="*/ 140963 h 202545"/>
                <a:gd name="connsiteX6" fmla="*/ 155736 w 193290"/>
                <a:gd name="connsiteY6" fmla="*/ 185281 h 202545"/>
                <a:gd name="connsiteX7" fmla="*/ 97891 w 193290"/>
                <a:gd name="connsiteY7" fmla="*/ 202546 h 202545"/>
                <a:gd name="connsiteX8" fmla="*/ 47522 w 193290"/>
                <a:gd name="connsiteY8" fmla="*/ 189909 h 202545"/>
                <a:gd name="connsiteX9" fmla="*/ 12637 w 193290"/>
                <a:gd name="connsiteY9" fmla="*/ 154312 h 202545"/>
                <a:gd name="connsiteX10" fmla="*/ 0 w 193290"/>
                <a:gd name="connsiteY10" fmla="*/ 101095 h 202545"/>
                <a:gd name="connsiteX11" fmla="*/ 12281 w 193290"/>
                <a:gd name="connsiteY11" fmla="*/ 47878 h 202545"/>
                <a:gd name="connsiteX12" fmla="*/ 46810 w 193290"/>
                <a:gd name="connsiteY12" fmla="*/ 12459 h 202545"/>
                <a:gd name="connsiteX13" fmla="*/ 97891 w 193290"/>
                <a:gd name="connsiteY13" fmla="*/ 0 h 202545"/>
                <a:gd name="connsiteX14" fmla="*/ 147370 w 193290"/>
                <a:gd name="connsiteY14" fmla="*/ 12103 h 202545"/>
                <a:gd name="connsiteX15" fmla="*/ 181187 w 193290"/>
                <a:gd name="connsiteY15" fmla="*/ 46098 h 202545"/>
                <a:gd name="connsiteX16" fmla="*/ 193290 w 193290"/>
                <a:gd name="connsiteY16" fmla="*/ 96467 h 202545"/>
                <a:gd name="connsiteX17" fmla="*/ 191866 w 193290"/>
                <a:gd name="connsiteY17" fmla="*/ 116401 h 202545"/>
                <a:gd name="connsiteX18" fmla="*/ 150930 w 193290"/>
                <a:gd name="connsiteY18" fmla="*/ 83652 h 202545"/>
                <a:gd name="connsiteX19" fmla="*/ 134912 w 193290"/>
                <a:gd name="connsiteY19" fmla="*/ 47700 h 202545"/>
                <a:gd name="connsiteX20" fmla="*/ 96111 w 193290"/>
                <a:gd name="connsiteY20" fmla="*/ 34173 h 202545"/>
                <a:gd name="connsiteX21" fmla="*/ 60159 w 193290"/>
                <a:gd name="connsiteY21" fmla="*/ 47522 h 202545"/>
                <a:gd name="connsiteX22" fmla="*/ 42360 w 193290"/>
                <a:gd name="connsiteY22" fmla="*/ 83652 h 202545"/>
                <a:gd name="connsiteX23" fmla="*/ 150930 w 193290"/>
                <a:gd name="connsiteY23" fmla="*/ 83652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3290" h="202545">
                  <a:moveTo>
                    <a:pt x="191866" y="116401"/>
                  </a:moveTo>
                  <a:lnTo>
                    <a:pt x="42004" y="116401"/>
                  </a:lnTo>
                  <a:cubicBezTo>
                    <a:pt x="43197" y="132064"/>
                    <a:pt x="48999" y="144647"/>
                    <a:pt x="59447" y="154134"/>
                  </a:cubicBezTo>
                  <a:cubicBezTo>
                    <a:pt x="69894" y="163621"/>
                    <a:pt x="82709" y="168373"/>
                    <a:pt x="97891" y="168373"/>
                  </a:cubicBezTo>
                  <a:cubicBezTo>
                    <a:pt x="119730" y="168373"/>
                    <a:pt x="135143" y="159242"/>
                    <a:pt x="144167" y="140963"/>
                  </a:cubicBezTo>
                  <a:lnTo>
                    <a:pt x="187951" y="140963"/>
                  </a:lnTo>
                  <a:cubicBezTo>
                    <a:pt x="182024" y="158993"/>
                    <a:pt x="171273" y="173766"/>
                    <a:pt x="155736" y="185281"/>
                  </a:cubicBezTo>
                  <a:cubicBezTo>
                    <a:pt x="140198" y="196797"/>
                    <a:pt x="120904" y="202546"/>
                    <a:pt x="97891" y="202546"/>
                  </a:cubicBezTo>
                  <a:cubicBezTo>
                    <a:pt x="79149" y="202546"/>
                    <a:pt x="62348" y="198327"/>
                    <a:pt x="47522" y="189909"/>
                  </a:cubicBezTo>
                  <a:cubicBezTo>
                    <a:pt x="32696" y="181490"/>
                    <a:pt x="21055" y="169619"/>
                    <a:pt x="12637" y="154312"/>
                  </a:cubicBezTo>
                  <a:cubicBezTo>
                    <a:pt x="4218" y="139005"/>
                    <a:pt x="0" y="121260"/>
                    <a:pt x="0" y="101095"/>
                  </a:cubicBezTo>
                  <a:cubicBezTo>
                    <a:pt x="0" y="80929"/>
                    <a:pt x="4094" y="63184"/>
                    <a:pt x="12281" y="47878"/>
                  </a:cubicBezTo>
                  <a:cubicBezTo>
                    <a:pt x="20468" y="32571"/>
                    <a:pt x="31984" y="20771"/>
                    <a:pt x="46810" y="12459"/>
                  </a:cubicBezTo>
                  <a:cubicBezTo>
                    <a:pt x="61636" y="4147"/>
                    <a:pt x="78669" y="0"/>
                    <a:pt x="97891" y="0"/>
                  </a:cubicBezTo>
                  <a:cubicBezTo>
                    <a:pt x="117113" y="0"/>
                    <a:pt x="132900" y="4040"/>
                    <a:pt x="147370" y="12103"/>
                  </a:cubicBezTo>
                  <a:cubicBezTo>
                    <a:pt x="161840" y="20166"/>
                    <a:pt x="173125" y="31503"/>
                    <a:pt x="181187" y="46098"/>
                  </a:cubicBezTo>
                  <a:cubicBezTo>
                    <a:pt x="189250" y="60693"/>
                    <a:pt x="193290" y="77476"/>
                    <a:pt x="193290" y="96467"/>
                  </a:cubicBezTo>
                  <a:cubicBezTo>
                    <a:pt x="193290" y="103818"/>
                    <a:pt x="192809" y="110475"/>
                    <a:pt x="191866" y="116401"/>
                  </a:cubicBezTo>
                  <a:close/>
                  <a:moveTo>
                    <a:pt x="150930" y="83652"/>
                  </a:moveTo>
                  <a:cubicBezTo>
                    <a:pt x="150699" y="68702"/>
                    <a:pt x="145359" y="56723"/>
                    <a:pt x="134912" y="47700"/>
                  </a:cubicBezTo>
                  <a:cubicBezTo>
                    <a:pt x="124464" y="38676"/>
                    <a:pt x="111542" y="34173"/>
                    <a:pt x="96111" y="34173"/>
                  </a:cubicBezTo>
                  <a:cubicBezTo>
                    <a:pt x="82104" y="34173"/>
                    <a:pt x="70126" y="38623"/>
                    <a:pt x="60159" y="47522"/>
                  </a:cubicBezTo>
                  <a:cubicBezTo>
                    <a:pt x="50191" y="56421"/>
                    <a:pt x="44264" y="68470"/>
                    <a:pt x="42360" y="83652"/>
                  </a:cubicBezTo>
                  <a:lnTo>
                    <a:pt x="150930" y="83652"/>
                  </a:lnTo>
                  <a:close/>
                </a:path>
              </a:pathLst>
            </a:custGeom>
            <a:solidFill>
              <a:srgbClr val="FFFFFF"/>
            </a:solidFill>
            <a:ln w="1778" cap="flat">
              <a:noFill/>
              <a:prstDash val="solid"/>
              <a:miter/>
            </a:ln>
          </p:spPr>
          <p:txBody>
            <a:bodyPr rtlCol="0" anchor="ctr"/>
            <a:lstStyle/>
            <a:p>
              <a:endParaRPr lang="en-US"/>
            </a:p>
          </p:txBody>
        </p:sp>
        <p:grpSp>
          <p:nvGrpSpPr>
            <p:cNvPr id="89" name="Group 88">
              <a:extLst>
                <a:ext uri="{FF2B5EF4-FFF2-40B4-BE49-F238E27FC236}">
                  <a16:creationId xmlns:a16="http://schemas.microsoft.com/office/drawing/2014/main" id="{6F5F0B39-EA01-5492-7035-7165D3992A7F}"/>
                </a:ext>
              </a:extLst>
            </p:cNvPr>
            <p:cNvGrpSpPr/>
            <p:nvPr/>
          </p:nvGrpSpPr>
          <p:grpSpPr>
            <a:xfrm>
              <a:off x="3759822" y="2831544"/>
              <a:ext cx="1689739" cy="277298"/>
              <a:chOff x="3759822" y="2831544"/>
              <a:chExt cx="1689739" cy="277298"/>
            </a:xfrm>
          </p:grpSpPr>
          <p:sp>
            <p:nvSpPr>
              <p:cNvPr id="90" name="Freeform: Shape 89">
                <a:extLst>
                  <a:ext uri="{FF2B5EF4-FFF2-40B4-BE49-F238E27FC236}">
                    <a16:creationId xmlns:a16="http://schemas.microsoft.com/office/drawing/2014/main" id="{7E314438-1826-8B39-AC9C-D3546114C4CD}"/>
                  </a:ext>
                </a:extLst>
              </p:cNvPr>
              <p:cNvSpPr/>
              <p:nvPr/>
            </p:nvSpPr>
            <p:spPr>
              <a:xfrm>
                <a:off x="3759822" y="2855038"/>
                <a:ext cx="173000" cy="253093"/>
              </a:xfrm>
              <a:custGeom>
                <a:avLst/>
                <a:gdLst>
                  <a:gd name="connsiteX0" fmla="*/ 42716 w 173000"/>
                  <a:gd name="connsiteY0" fmla="*/ 244372 h 253093"/>
                  <a:gd name="connsiteX1" fmla="*/ 11391 w 173000"/>
                  <a:gd name="connsiteY1" fmla="*/ 219632 h 253093"/>
                  <a:gd name="connsiteX2" fmla="*/ 0 w 173000"/>
                  <a:gd name="connsiteY2" fmla="*/ 182255 h 253093"/>
                  <a:gd name="connsiteX3" fmla="*/ 43428 w 173000"/>
                  <a:gd name="connsiteY3" fmla="*/ 182255 h 253093"/>
                  <a:gd name="connsiteX4" fmla="*/ 56065 w 173000"/>
                  <a:gd name="connsiteY4" fmla="*/ 208597 h 253093"/>
                  <a:gd name="connsiteX5" fmla="*/ 87568 w 173000"/>
                  <a:gd name="connsiteY5" fmla="*/ 218920 h 253093"/>
                  <a:gd name="connsiteX6" fmla="*/ 120317 w 173000"/>
                  <a:gd name="connsiteY6" fmla="*/ 208775 h 253093"/>
                  <a:gd name="connsiteX7" fmla="*/ 132064 w 173000"/>
                  <a:gd name="connsiteY7" fmla="*/ 182611 h 253093"/>
                  <a:gd name="connsiteX8" fmla="*/ 124766 w 173000"/>
                  <a:gd name="connsiteY8" fmla="*/ 162321 h 253093"/>
                  <a:gd name="connsiteX9" fmla="*/ 106612 w 173000"/>
                  <a:gd name="connsiteY9" fmla="*/ 150218 h 253093"/>
                  <a:gd name="connsiteX10" fmla="*/ 76533 w 173000"/>
                  <a:gd name="connsiteY10" fmla="*/ 140963 h 253093"/>
                  <a:gd name="connsiteX11" fmla="*/ 37199 w 173000"/>
                  <a:gd name="connsiteY11" fmla="*/ 127970 h 253093"/>
                  <a:gd name="connsiteX12" fmla="*/ 11391 w 173000"/>
                  <a:gd name="connsiteY12" fmla="*/ 107502 h 253093"/>
                  <a:gd name="connsiteX13" fmla="*/ 712 w 173000"/>
                  <a:gd name="connsiteY13" fmla="*/ 70482 h 253093"/>
                  <a:gd name="connsiteX14" fmla="*/ 11391 w 173000"/>
                  <a:gd name="connsiteY14" fmla="*/ 33105 h 253093"/>
                  <a:gd name="connsiteX15" fmla="*/ 41292 w 173000"/>
                  <a:gd name="connsiteY15" fmla="*/ 8543 h 253093"/>
                  <a:gd name="connsiteX16" fmla="*/ 85788 w 173000"/>
                  <a:gd name="connsiteY16" fmla="*/ 0 h 253093"/>
                  <a:gd name="connsiteX17" fmla="*/ 144701 w 173000"/>
                  <a:gd name="connsiteY17" fmla="*/ 17976 h 253093"/>
                  <a:gd name="connsiteX18" fmla="*/ 170152 w 173000"/>
                  <a:gd name="connsiteY18" fmla="*/ 67278 h 253093"/>
                  <a:gd name="connsiteX19" fmla="*/ 125300 w 173000"/>
                  <a:gd name="connsiteY19" fmla="*/ 67278 h 253093"/>
                  <a:gd name="connsiteX20" fmla="*/ 112486 w 173000"/>
                  <a:gd name="connsiteY20" fmla="*/ 44140 h 253093"/>
                  <a:gd name="connsiteX21" fmla="*/ 81517 w 173000"/>
                  <a:gd name="connsiteY21" fmla="*/ 34529 h 253093"/>
                  <a:gd name="connsiteX22" fmla="*/ 53039 w 173000"/>
                  <a:gd name="connsiteY22" fmla="*/ 43428 h 253093"/>
                  <a:gd name="connsiteX23" fmla="*/ 42004 w 173000"/>
                  <a:gd name="connsiteY23" fmla="*/ 69058 h 253093"/>
                  <a:gd name="connsiteX24" fmla="*/ 48945 w 173000"/>
                  <a:gd name="connsiteY24" fmla="*/ 87746 h 253093"/>
                  <a:gd name="connsiteX25" fmla="*/ 66566 w 173000"/>
                  <a:gd name="connsiteY25" fmla="*/ 99315 h 253093"/>
                  <a:gd name="connsiteX26" fmla="*/ 95755 w 173000"/>
                  <a:gd name="connsiteY26" fmla="*/ 108570 h 253093"/>
                  <a:gd name="connsiteX27" fmla="*/ 135801 w 173000"/>
                  <a:gd name="connsiteY27" fmla="*/ 122097 h 253093"/>
                  <a:gd name="connsiteX28" fmla="*/ 162143 w 173000"/>
                  <a:gd name="connsiteY28" fmla="*/ 142921 h 253093"/>
                  <a:gd name="connsiteX29" fmla="*/ 173000 w 173000"/>
                  <a:gd name="connsiteY29" fmla="*/ 180476 h 253093"/>
                  <a:gd name="connsiteX30" fmla="*/ 162855 w 173000"/>
                  <a:gd name="connsiteY30" fmla="*/ 216072 h 253093"/>
                  <a:gd name="connsiteX31" fmla="*/ 133310 w 173000"/>
                  <a:gd name="connsiteY31" fmla="*/ 242948 h 253093"/>
                  <a:gd name="connsiteX32" fmla="*/ 87568 w 173000"/>
                  <a:gd name="connsiteY32" fmla="*/ 253093 h 253093"/>
                  <a:gd name="connsiteX33" fmla="*/ 42716 w 173000"/>
                  <a:gd name="connsiteY33" fmla="*/ 244372 h 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3000" h="253093">
                    <a:moveTo>
                      <a:pt x="42716" y="244372"/>
                    </a:moveTo>
                    <a:cubicBezTo>
                      <a:pt x="29421" y="238552"/>
                      <a:pt x="18991" y="230311"/>
                      <a:pt x="11391" y="219632"/>
                    </a:cubicBezTo>
                    <a:cubicBezTo>
                      <a:pt x="3791" y="208953"/>
                      <a:pt x="0" y="196494"/>
                      <a:pt x="0" y="182255"/>
                    </a:cubicBezTo>
                    <a:lnTo>
                      <a:pt x="43428" y="182255"/>
                    </a:lnTo>
                    <a:cubicBezTo>
                      <a:pt x="44371" y="192935"/>
                      <a:pt x="48590" y="201709"/>
                      <a:pt x="56065" y="208597"/>
                    </a:cubicBezTo>
                    <a:cubicBezTo>
                      <a:pt x="63540" y="215485"/>
                      <a:pt x="74041" y="218920"/>
                      <a:pt x="87568" y="218920"/>
                    </a:cubicBezTo>
                    <a:cubicBezTo>
                      <a:pt x="101095" y="218920"/>
                      <a:pt x="112486" y="215538"/>
                      <a:pt x="120317" y="208775"/>
                    </a:cubicBezTo>
                    <a:cubicBezTo>
                      <a:pt x="128148" y="202012"/>
                      <a:pt x="132064" y="193290"/>
                      <a:pt x="132064" y="182611"/>
                    </a:cubicBezTo>
                    <a:cubicBezTo>
                      <a:pt x="132064" y="174300"/>
                      <a:pt x="129626" y="167536"/>
                      <a:pt x="124766" y="162321"/>
                    </a:cubicBezTo>
                    <a:cubicBezTo>
                      <a:pt x="119907" y="157106"/>
                      <a:pt x="113856" y="153066"/>
                      <a:pt x="106612" y="150218"/>
                    </a:cubicBezTo>
                    <a:cubicBezTo>
                      <a:pt x="99368" y="147371"/>
                      <a:pt x="89348" y="144291"/>
                      <a:pt x="76533" y="140963"/>
                    </a:cubicBezTo>
                    <a:cubicBezTo>
                      <a:pt x="60390" y="136692"/>
                      <a:pt x="47290" y="132367"/>
                      <a:pt x="37199" y="127970"/>
                    </a:cubicBezTo>
                    <a:cubicBezTo>
                      <a:pt x="27107" y="123574"/>
                      <a:pt x="18510" y="116757"/>
                      <a:pt x="11391" y="107502"/>
                    </a:cubicBezTo>
                    <a:cubicBezTo>
                      <a:pt x="4272" y="98247"/>
                      <a:pt x="712" y="85913"/>
                      <a:pt x="712" y="70482"/>
                    </a:cubicBezTo>
                    <a:cubicBezTo>
                      <a:pt x="712" y="56243"/>
                      <a:pt x="4272" y="43784"/>
                      <a:pt x="11391" y="33105"/>
                    </a:cubicBezTo>
                    <a:cubicBezTo>
                      <a:pt x="18510" y="22426"/>
                      <a:pt x="28477" y="14239"/>
                      <a:pt x="41292" y="8543"/>
                    </a:cubicBezTo>
                    <a:cubicBezTo>
                      <a:pt x="54107" y="2848"/>
                      <a:pt x="68933" y="0"/>
                      <a:pt x="85788" y="0"/>
                    </a:cubicBezTo>
                    <a:cubicBezTo>
                      <a:pt x="109763" y="0"/>
                      <a:pt x="129394" y="5998"/>
                      <a:pt x="144701" y="17976"/>
                    </a:cubicBezTo>
                    <a:cubicBezTo>
                      <a:pt x="160007" y="29955"/>
                      <a:pt x="168497" y="46400"/>
                      <a:pt x="170152" y="67278"/>
                    </a:cubicBezTo>
                    <a:lnTo>
                      <a:pt x="125300" y="67278"/>
                    </a:lnTo>
                    <a:cubicBezTo>
                      <a:pt x="124588" y="58254"/>
                      <a:pt x="120317" y="50547"/>
                      <a:pt x="112486" y="44140"/>
                    </a:cubicBezTo>
                    <a:cubicBezTo>
                      <a:pt x="104654" y="37733"/>
                      <a:pt x="94331" y="34529"/>
                      <a:pt x="81517" y="34529"/>
                    </a:cubicBezTo>
                    <a:cubicBezTo>
                      <a:pt x="69894" y="34529"/>
                      <a:pt x="60390" y="37501"/>
                      <a:pt x="53039" y="43428"/>
                    </a:cubicBezTo>
                    <a:cubicBezTo>
                      <a:pt x="45688" y="49355"/>
                      <a:pt x="42004" y="57898"/>
                      <a:pt x="42004" y="69058"/>
                    </a:cubicBezTo>
                    <a:cubicBezTo>
                      <a:pt x="42004" y="76658"/>
                      <a:pt x="44318" y="82887"/>
                      <a:pt x="48945" y="87746"/>
                    </a:cubicBezTo>
                    <a:cubicBezTo>
                      <a:pt x="53573" y="92605"/>
                      <a:pt x="59447" y="96467"/>
                      <a:pt x="66566" y="99315"/>
                    </a:cubicBezTo>
                    <a:cubicBezTo>
                      <a:pt x="73685" y="102163"/>
                      <a:pt x="83421" y="105242"/>
                      <a:pt x="95755" y="108570"/>
                    </a:cubicBezTo>
                    <a:cubicBezTo>
                      <a:pt x="112130" y="113073"/>
                      <a:pt x="125478" y="117594"/>
                      <a:pt x="135801" y="122097"/>
                    </a:cubicBezTo>
                    <a:cubicBezTo>
                      <a:pt x="146124" y="126600"/>
                      <a:pt x="154899" y="133541"/>
                      <a:pt x="162143" y="142921"/>
                    </a:cubicBezTo>
                    <a:cubicBezTo>
                      <a:pt x="169387" y="152301"/>
                      <a:pt x="173000" y="164813"/>
                      <a:pt x="173000" y="180476"/>
                    </a:cubicBezTo>
                    <a:cubicBezTo>
                      <a:pt x="173000" y="193059"/>
                      <a:pt x="169618" y="204913"/>
                      <a:pt x="162855" y="216072"/>
                    </a:cubicBezTo>
                    <a:cubicBezTo>
                      <a:pt x="156092" y="227232"/>
                      <a:pt x="146249" y="236185"/>
                      <a:pt x="133310" y="242948"/>
                    </a:cubicBezTo>
                    <a:cubicBezTo>
                      <a:pt x="120370" y="249711"/>
                      <a:pt x="105135" y="253093"/>
                      <a:pt x="87568" y="253093"/>
                    </a:cubicBezTo>
                    <a:cubicBezTo>
                      <a:pt x="70962" y="253093"/>
                      <a:pt x="56011" y="250192"/>
                      <a:pt x="42716" y="244372"/>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1" name="Freeform: Shape 90">
                <a:extLst>
                  <a:ext uri="{FF2B5EF4-FFF2-40B4-BE49-F238E27FC236}">
                    <a16:creationId xmlns:a16="http://schemas.microsoft.com/office/drawing/2014/main" id="{113A37A6-FB3D-01EB-3C13-C433BA0D8C4F}"/>
                  </a:ext>
                </a:extLst>
              </p:cNvPr>
              <p:cNvSpPr/>
              <p:nvPr/>
            </p:nvSpPr>
            <p:spPr>
              <a:xfrm>
                <a:off x="3967706"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3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3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4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3 w 200053"/>
                  <a:gd name="connsiteY20" fmla="*/ 64964 h 202545"/>
                  <a:gd name="connsiteX21" fmla="*/ 41292 w 200053"/>
                  <a:gd name="connsiteY21" fmla="*/ 101095 h 202545"/>
                  <a:gd name="connsiteX22" fmla="*/ 57489 w 200053"/>
                  <a:gd name="connsiteY22" fmla="*/ 150040 h 202545"/>
                  <a:gd name="connsiteX23" fmla="*/ 98247 w 200053"/>
                  <a:gd name="connsiteY23" fmla="*/ 167305 h 202545"/>
                  <a:gd name="connsiteX24" fmla="*/ 127614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5" y="32624"/>
                      <a:pt x="33941" y="20771"/>
                      <a:pt x="49123" y="12459"/>
                    </a:cubicBezTo>
                    <a:cubicBezTo>
                      <a:pt x="64305" y="4147"/>
                      <a:pt x="81285" y="0"/>
                      <a:pt x="100027" y="0"/>
                    </a:cubicBezTo>
                    <a:cubicBezTo>
                      <a:pt x="118768" y="0"/>
                      <a:pt x="135748" y="4147"/>
                      <a:pt x="150930" y="12459"/>
                    </a:cubicBezTo>
                    <a:cubicBezTo>
                      <a:pt x="166112" y="20771"/>
                      <a:pt x="178108" y="32624"/>
                      <a:pt x="186883" y="48056"/>
                    </a:cubicBezTo>
                    <a:cubicBezTo>
                      <a:pt x="195657" y="63487"/>
                      <a:pt x="200053" y="81161"/>
                      <a:pt x="200053" y="101095"/>
                    </a:cubicBezTo>
                    <a:cubicBezTo>
                      <a:pt x="200053" y="121029"/>
                      <a:pt x="195550" y="138703"/>
                      <a:pt x="186527" y="154134"/>
                    </a:cubicBezTo>
                    <a:cubicBezTo>
                      <a:pt x="177503" y="169565"/>
                      <a:pt x="165222" y="181490"/>
                      <a:pt x="149684" y="189909"/>
                    </a:cubicBezTo>
                    <a:cubicBezTo>
                      <a:pt x="134146" y="198327"/>
                      <a:pt x="116989" y="202546"/>
                      <a:pt x="98247" y="202546"/>
                    </a:cubicBezTo>
                    <a:cubicBezTo>
                      <a:pt x="79505" y="202546"/>
                      <a:pt x="63006" y="198327"/>
                      <a:pt x="48056" y="189909"/>
                    </a:cubicBezTo>
                    <a:close/>
                    <a:moveTo>
                      <a:pt x="127614"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0" y="37733"/>
                      <a:pt x="109762" y="35241"/>
                      <a:pt x="99315" y="35241"/>
                    </a:cubicBezTo>
                    <a:cubicBezTo>
                      <a:pt x="88867" y="35241"/>
                      <a:pt x="79203" y="37733"/>
                      <a:pt x="70303" y="42716"/>
                    </a:cubicBezTo>
                    <a:cubicBezTo>
                      <a:pt x="61404" y="47700"/>
                      <a:pt x="54338" y="55122"/>
                      <a:pt x="49123" y="64964"/>
                    </a:cubicBezTo>
                    <a:cubicBezTo>
                      <a:pt x="43908" y="74807"/>
                      <a:pt x="41292" y="86856"/>
                      <a:pt x="41292" y="101095"/>
                    </a:cubicBezTo>
                    <a:cubicBezTo>
                      <a:pt x="41292" y="122222"/>
                      <a:pt x="46685" y="138525"/>
                      <a:pt x="57489" y="150040"/>
                    </a:cubicBezTo>
                    <a:cubicBezTo>
                      <a:pt x="68292" y="161556"/>
                      <a:pt x="81872" y="167305"/>
                      <a:pt x="98247" y="167305"/>
                    </a:cubicBezTo>
                    <a:cubicBezTo>
                      <a:pt x="108694" y="167305"/>
                      <a:pt x="118484" y="164813"/>
                      <a:pt x="127614"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2" name="Freeform: Shape 91">
                <a:extLst>
                  <a:ext uri="{FF2B5EF4-FFF2-40B4-BE49-F238E27FC236}">
                    <a16:creationId xmlns:a16="http://schemas.microsoft.com/office/drawing/2014/main" id="{B97C21E5-AFD3-A14B-1FC4-13D27BD4B48D}"/>
                  </a:ext>
                </a:extLst>
              </p:cNvPr>
              <p:cNvSpPr/>
              <p:nvPr/>
            </p:nvSpPr>
            <p:spPr>
              <a:xfrm>
                <a:off x="4207984" y="2842223"/>
                <a:ext cx="40580" cy="263416"/>
              </a:xfrm>
              <a:custGeom>
                <a:avLst/>
                <a:gdLst>
                  <a:gd name="connsiteX0" fmla="*/ 40580 w 40580"/>
                  <a:gd name="connsiteY0" fmla="*/ 0 h 263416"/>
                  <a:gd name="connsiteX1" fmla="*/ 40580 w 40580"/>
                  <a:gd name="connsiteY1" fmla="*/ 263416 h 263416"/>
                  <a:gd name="connsiteX2" fmla="*/ 0 w 40580"/>
                  <a:gd name="connsiteY2" fmla="*/ 263416 h 263416"/>
                  <a:gd name="connsiteX3" fmla="*/ 0 w 40580"/>
                  <a:gd name="connsiteY3" fmla="*/ 0 h 263416"/>
                  <a:gd name="connsiteX4" fmla="*/ 40580 w 40580"/>
                  <a:gd name="connsiteY4" fmla="*/ 0 h 263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0" h="263416">
                    <a:moveTo>
                      <a:pt x="40580" y="0"/>
                    </a:moveTo>
                    <a:lnTo>
                      <a:pt x="40580" y="263416"/>
                    </a:lnTo>
                    <a:lnTo>
                      <a:pt x="0" y="263416"/>
                    </a:lnTo>
                    <a:lnTo>
                      <a:pt x="0" y="0"/>
                    </a:lnTo>
                    <a:lnTo>
                      <a:pt x="40580" y="0"/>
                    </a:lnTo>
                    <a:close/>
                  </a:path>
                </a:pathLst>
              </a:custGeom>
              <a:solidFill>
                <a:srgbClr val="31A559"/>
              </a:solidFill>
              <a:ln w="1778"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BEE4115-D024-4D0F-F5F8-2E0190B84B33}"/>
                  </a:ext>
                </a:extLst>
              </p:cNvPr>
              <p:cNvSpPr/>
              <p:nvPr/>
            </p:nvSpPr>
            <p:spPr>
              <a:xfrm>
                <a:off x="4300180" y="2909501"/>
                <a:ext cx="179407" cy="198985"/>
              </a:xfrm>
              <a:custGeom>
                <a:avLst/>
                <a:gdLst>
                  <a:gd name="connsiteX0" fmla="*/ 179407 w 179407"/>
                  <a:gd name="connsiteY0" fmla="*/ 0 h 198985"/>
                  <a:gd name="connsiteX1" fmla="*/ 179407 w 179407"/>
                  <a:gd name="connsiteY1" fmla="*/ 196138 h 198985"/>
                  <a:gd name="connsiteX2" fmla="*/ 138827 w 179407"/>
                  <a:gd name="connsiteY2" fmla="*/ 196138 h 198985"/>
                  <a:gd name="connsiteX3" fmla="*/ 138827 w 179407"/>
                  <a:gd name="connsiteY3" fmla="*/ 173000 h 198985"/>
                  <a:gd name="connsiteX4" fmla="*/ 113731 w 179407"/>
                  <a:gd name="connsiteY4" fmla="*/ 192045 h 198985"/>
                  <a:gd name="connsiteX5" fmla="*/ 80805 w 179407"/>
                  <a:gd name="connsiteY5" fmla="*/ 198986 h 198985"/>
                  <a:gd name="connsiteX6" fmla="*/ 39335 w 179407"/>
                  <a:gd name="connsiteY6" fmla="*/ 189375 h 198985"/>
                  <a:gd name="connsiteX7" fmla="*/ 10501 w 179407"/>
                  <a:gd name="connsiteY7" fmla="*/ 160897 h 198985"/>
                  <a:gd name="connsiteX8" fmla="*/ 0 w 179407"/>
                  <a:gd name="connsiteY8" fmla="*/ 115334 h 198985"/>
                  <a:gd name="connsiteX9" fmla="*/ 0 w 179407"/>
                  <a:gd name="connsiteY9" fmla="*/ 0 h 198985"/>
                  <a:gd name="connsiteX10" fmla="*/ 40224 w 179407"/>
                  <a:gd name="connsiteY10" fmla="*/ 0 h 198985"/>
                  <a:gd name="connsiteX11" fmla="*/ 40224 w 179407"/>
                  <a:gd name="connsiteY11" fmla="*/ 109282 h 198985"/>
                  <a:gd name="connsiteX12" fmla="*/ 53395 w 179407"/>
                  <a:gd name="connsiteY12" fmla="*/ 149684 h 198985"/>
                  <a:gd name="connsiteX13" fmla="*/ 89348 w 179407"/>
                  <a:gd name="connsiteY13" fmla="*/ 163745 h 198985"/>
                  <a:gd name="connsiteX14" fmla="*/ 125478 w 179407"/>
                  <a:gd name="connsiteY14" fmla="*/ 149684 h 198985"/>
                  <a:gd name="connsiteX15" fmla="*/ 138827 w 179407"/>
                  <a:gd name="connsiteY15" fmla="*/ 109282 h 198985"/>
                  <a:gd name="connsiteX16" fmla="*/ 138827 w 179407"/>
                  <a:gd name="connsiteY16" fmla="*/ 0 h 198985"/>
                  <a:gd name="connsiteX17" fmla="*/ 179407 w 179407"/>
                  <a:gd name="connsiteY17" fmla="*/ 0 h 19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8985">
                    <a:moveTo>
                      <a:pt x="179407" y="0"/>
                    </a:moveTo>
                    <a:lnTo>
                      <a:pt x="179407" y="196138"/>
                    </a:lnTo>
                    <a:lnTo>
                      <a:pt x="138827" y="196138"/>
                    </a:lnTo>
                    <a:lnTo>
                      <a:pt x="138827" y="173000"/>
                    </a:lnTo>
                    <a:cubicBezTo>
                      <a:pt x="132420" y="181063"/>
                      <a:pt x="124055" y="187417"/>
                      <a:pt x="113731" y="192045"/>
                    </a:cubicBezTo>
                    <a:cubicBezTo>
                      <a:pt x="103409" y="196672"/>
                      <a:pt x="92427" y="198986"/>
                      <a:pt x="80805" y="198986"/>
                    </a:cubicBezTo>
                    <a:cubicBezTo>
                      <a:pt x="65374" y="198986"/>
                      <a:pt x="51562" y="195782"/>
                      <a:pt x="39335" y="189375"/>
                    </a:cubicBezTo>
                    <a:cubicBezTo>
                      <a:pt x="27107" y="182967"/>
                      <a:pt x="17496" y="173481"/>
                      <a:pt x="10501" y="160897"/>
                    </a:cubicBezTo>
                    <a:cubicBezTo>
                      <a:pt x="3506" y="148314"/>
                      <a:pt x="0" y="133132"/>
                      <a:pt x="0" y="115334"/>
                    </a:cubicBezTo>
                    <a:lnTo>
                      <a:pt x="0" y="0"/>
                    </a:lnTo>
                    <a:lnTo>
                      <a:pt x="40224" y="0"/>
                    </a:lnTo>
                    <a:lnTo>
                      <a:pt x="40224" y="109282"/>
                    </a:lnTo>
                    <a:cubicBezTo>
                      <a:pt x="40224" y="126849"/>
                      <a:pt x="44621" y="140305"/>
                      <a:pt x="53395" y="149684"/>
                    </a:cubicBezTo>
                    <a:cubicBezTo>
                      <a:pt x="62170" y="159064"/>
                      <a:pt x="74166" y="163745"/>
                      <a:pt x="89348" y="163745"/>
                    </a:cubicBezTo>
                    <a:cubicBezTo>
                      <a:pt x="104530" y="163745"/>
                      <a:pt x="116579" y="159064"/>
                      <a:pt x="125478" y="149684"/>
                    </a:cubicBezTo>
                    <a:cubicBezTo>
                      <a:pt x="134378" y="140305"/>
                      <a:pt x="138827" y="126849"/>
                      <a:pt x="138827" y="109282"/>
                    </a:cubicBezTo>
                    <a:lnTo>
                      <a:pt x="138827" y="0"/>
                    </a:lnTo>
                    <a:lnTo>
                      <a:pt x="179407" y="0"/>
                    </a:ln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4" name="Freeform: Shape 93">
                <a:extLst>
                  <a:ext uri="{FF2B5EF4-FFF2-40B4-BE49-F238E27FC236}">
                    <a16:creationId xmlns:a16="http://schemas.microsoft.com/office/drawing/2014/main" id="{F2BCBA55-03EE-987F-67F6-1FEFDAC73723}"/>
                  </a:ext>
                </a:extLst>
              </p:cNvPr>
              <p:cNvSpPr/>
              <p:nvPr/>
            </p:nvSpPr>
            <p:spPr>
              <a:xfrm>
                <a:off x="4516234" y="2860733"/>
                <a:ext cx="111773" cy="244905"/>
              </a:xfrm>
              <a:custGeom>
                <a:avLst/>
                <a:gdLst>
                  <a:gd name="connsiteX0" fmla="*/ 64074 w 111773"/>
                  <a:gd name="connsiteY0" fmla="*/ 81873 h 244905"/>
                  <a:gd name="connsiteX1" fmla="*/ 64074 w 111773"/>
                  <a:gd name="connsiteY1" fmla="*/ 190443 h 244905"/>
                  <a:gd name="connsiteX2" fmla="*/ 69236 w 111773"/>
                  <a:gd name="connsiteY2" fmla="*/ 206283 h 244905"/>
                  <a:gd name="connsiteX3" fmla="*/ 86856 w 111773"/>
                  <a:gd name="connsiteY3" fmla="*/ 211089 h 244905"/>
                  <a:gd name="connsiteX4" fmla="*/ 111774 w 111773"/>
                  <a:gd name="connsiteY4" fmla="*/ 211089 h 244905"/>
                  <a:gd name="connsiteX5" fmla="*/ 111774 w 111773"/>
                  <a:gd name="connsiteY5" fmla="*/ 244906 h 244905"/>
                  <a:gd name="connsiteX6" fmla="*/ 79737 w 111773"/>
                  <a:gd name="connsiteY6" fmla="*/ 244906 h 244905"/>
                  <a:gd name="connsiteX7" fmla="*/ 37733 w 111773"/>
                  <a:gd name="connsiteY7" fmla="*/ 232091 h 244905"/>
                  <a:gd name="connsiteX8" fmla="*/ 23138 w 111773"/>
                  <a:gd name="connsiteY8" fmla="*/ 190443 h 244905"/>
                  <a:gd name="connsiteX9" fmla="*/ 23138 w 111773"/>
                  <a:gd name="connsiteY9" fmla="*/ 81873 h 244905"/>
                  <a:gd name="connsiteX10" fmla="*/ 0 w 111773"/>
                  <a:gd name="connsiteY10" fmla="*/ 81873 h 244905"/>
                  <a:gd name="connsiteX11" fmla="*/ 0 w 111773"/>
                  <a:gd name="connsiteY11" fmla="*/ 48768 h 244905"/>
                  <a:gd name="connsiteX12" fmla="*/ 23138 w 111773"/>
                  <a:gd name="connsiteY12" fmla="*/ 48768 h 244905"/>
                  <a:gd name="connsiteX13" fmla="*/ 23138 w 111773"/>
                  <a:gd name="connsiteY13" fmla="*/ 0 h 244905"/>
                  <a:gd name="connsiteX14" fmla="*/ 64074 w 111773"/>
                  <a:gd name="connsiteY14" fmla="*/ 0 h 244905"/>
                  <a:gd name="connsiteX15" fmla="*/ 64074 w 111773"/>
                  <a:gd name="connsiteY15" fmla="*/ 48768 h 244905"/>
                  <a:gd name="connsiteX16" fmla="*/ 111774 w 111773"/>
                  <a:gd name="connsiteY16" fmla="*/ 48768 h 244905"/>
                  <a:gd name="connsiteX17" fmla="*/ 111774 w 111773"/>
                  <a:gd name="connsiteY17" fmla="*/ 81873 h 244905"/>
                  <a:gd name="connsiteX18" fmla="*/ 64074 w 111773"/>
                  <a:gd name="connsiteY18" fmla="*/ 81873 h 2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1773" h="244905">
                    <a:moveTo>
                      <a:pt x="64074" y="81873"/>
                    </a:moveTo>
                    <a:lnTo>
                      <a:pt x="64074" y="190443"/>
                    </a:lnTo>
                    <a:cubicBezTo>
                      <a:pt x="64074" y="197793"/>
                      <a:pt x="65801" y="203080"/>
                      <a:pt x="69236" y="206283"/>
                    </a:cubicBezTo>
                    <a:cubicBezTo>
                      <a:pt x="72671" y="209487"/>
                      <a:pt x="78544" y="211089"/>
                      <a:pt x="86856" y="211089"/>
                    </a:cubicBezTo>
                    <a:lnTo>
                      <a:pt x="111774" y="211089"/>
                    </a:lnTo>
                    <a:lnTo>
                      <a:pt x="111774" y="244906"/>
                    </a:lnTo>
                    <a:lnTo>
                      <a:pt x="79737" y="244906"/>
                    </a:lnTo>
                    <a:cubicBezTo>
                      <a:pt x="61458" y="244906"/>
                      <a:pt x="47468" y="240634"/>
                      <a:pt x="37733" y="232091"/>
                    </a:cubicBezTo>
                    <a:cubicBezTo>
                      <a:pt x="27997" y="223548"/>
                      <a:pt x="23138" y="209665"/>
                      <a:pt x="23138" y="190443"/>
                    </a:cubicBezTo>
                    <a:lnTo>
                      <a:pt x="23138" y="81873"/>
                    </a:lnTo>
                    <a:lnTo>
                      <a:pt x="0" y="81873"/>
                    </a:lnTo>
                    <a:lnTo>
                      <a:pt x="0" y="48768"/>
                    </a:lnTo>
                    <a:lnTo>
                      <a:pt x="23138" y="48768"/>
                    </a:lnTo>
                    <a:lnTo>
                      <a:pt x="23138" y="0"/>
                    </a:lnTo>
                    <a:lnTo>
                      <a:pt x="64074" y="0"/>
                    </a:lnTo>
                    <a:lnTo>
                      <a:pt x="64074" y="48768"/>
                    </a:lnTo>
                    <a:lnTo>
                      <a:pt x="111774" y="48768"/>
                    </a:lnTo>
                    <a:lnTo>
                      <a:pt x="111774" y="81873"/>
                    </a:lnTo>
                    <a:lnTo>
                      <a:pt x="64074" y="81873"/>
                    </a:lnTo>
                    <a:close/>
                  </a:path>
                </a:pathLst>
              </a:custGeom>
              <a:solidFill>
                <a:srgbClr val="31A559"/>
              </a:solidFill>
              <a:ln w="1778"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3110DCA-8876-ABEB-E947-E1A9B66E4698}"/>
                  </a:ext>
                </a:extLst>
              </p:cNvPr>
              <p:cNvSpPr/>
              <p:nvPr/>
            </p:nvSpPr>
            <p:spPr>
              <a:xfrm>
                <a:off x="4660044" y="2831544"/>
                <a:ext cx="51615" cy="274095"/>
              </a:xfrm>
              <a:custGeom>
                <a:avLst/>
                <a:gdLst>
                  <a:gd name="connsiteX0" fmla="*/ 7475 w 51615"/>
                  <a:gd name="connsiteY0" fmla="*/ 44496 h 274095"/>
                  <a:gd name="connsiteX1" fmla="*/ 0 w 51615"/>
                  <a:gd name="connsiteY1" fmla="*/ 25986 h 274095"/>
                  <a:gd name="connsiteX2" fmla="*/ 7475 w 51615"/>
                  <a:gd name="connsiteY2" fmla="*/ 7475 h 274095"/>
                  <a:gd name="connsiteX3" fmla="*/ 25986 w 51615"/>
                  <a:gd name="connsiteY3" fmla="*/ 0 h 274095"/>
                  <a:gd name="connsiteX4" fmla="*/ 44140 w 51615"/>
                  <a:gd name="connsiteY4" fmla="*/ 7475 h 274095"/>
                  <a:gd name="connsiteX5" fmla="*/ 51615 w 51615"/>
                  <a:gd name="connsiteY5" fmla="*/ 25986 h 274095"/>
                  <a:gd name="connsiteX6" fmla="*/ 44140 w 51615"/>
                  <a:gd name="connsiteY6" fmla="*/ 44496 h 274095"/>
                  <a:gd name="connsiteX7" fmla="*/ 25986 w 51615"/>
                  <a:gd name="connsiteY7" fmla="*/ 51971 h 274095"/>
                  <a:gd name="connsiteX8" fmla="*/ 7475 w 51615"/>
                  <a:gd name="connsiteY8" fmla="*/ 44496 h 274095"/>
                  <a:gd name="connsiteX9" fmla="*/ 45920 w 51615"/>
                  <a:gd name="connsiteY9" fmla="*/ 77957 h 274095"/>
                  <a:gd name="connsiteX10" fmla="*/ 45920 w 51615"/>
                  <a:gd name="connsiteY10" fmla="*/ 274095 h 274095"/>
                  <a:gd name="connsiteX11" fmla="*/ 5340 w 51615"/>
                  <a:gd name="connsiteY11" fmla="*/ 274095 h 274095"/>
                  <a:gd name="connsiteX12" fmla="*/ 5340 w 51615"/>
                  <a:gd name="connsiteY12" fmla="*/ 77957 h 274095"/>
                  <a:gd name="connsiteX13" fmla="*/ 45920 w 51615"/>
                  <a:gd name="connsiteY13" fmla="*/ 77957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15" h="274095">
                    <a:moveTo>
                      <a:pt x="7475" y="44496"/>
                    </a:moveTo>
                    <a:cubicBezTo>
                      <a:pt x="2492" y="39512"/>
                      <a:pt x="0" y="33336"/>
                      <a:pt x="0" y="25986"/>
                    </a:cubicBezTo>
                    <a:cubicBezTo>
                      <a:pt x="0" y="18635"/>
                      <a:pt x="2492" y="12459"/>
                      <a:pt x="7475" y="7475"/>
                    </a:cubicBezTo>
                    <a:cubicBezTo>
                      <a:pt x="12459" y="2492"/>
                      <a:pt x="18635" y="0"/>
                      <a:pt x="25986" y="0"/>
                    </a:cubicBezTo>
                    <a:cubicBezTo>
                      <a:pt x="33336" y="0"/>
                      <a:pt x="39156" y="2492"/>
                      <a:pt x="44140" y="7475"/>
                    </a:cubicBezTo>
                    <a:cubicBezTo>
                      <a:pt x="49124" y="12459"/>
                      <a:pt x="51615" y="18635"/>
                      <a:pt x="51615" y="25986"/>
                    </a:cubicBezTo>
                    <a:cubicBezTo>
                      <a:pt x="51615" y="33336"/>
                      <a:pt x="49124" y="39512"/>
                      <a:pt x="44140" y="44496"/>
                    </a:cubicBezTo>
                    <a:cubicBezTo>
                      <a:pt x="39156" y="49479"/>
                      <a:pt x="33105" y="51971"/>
                      <a:pt x="25986" y="51971"/>
                    </a:cubicBezTo>
                    <a:cubicBezTo>
                      <a:pt x="18866" y="51971"/>
                      <a:pt x="12459" y="49479"/>
                      <a:pt x="7475" y="44496"/>
                    </a:cubicBezTo>
                    <a:close/>
                    <a:moveTo>
                      <a:pt x="45920" y="77957"/>
                    </a:moveTo>
                    <a:lnTo>
                      <a:pt x="45920" y="274095"/>
                    </a:lnTo>
                    <a:lnTo>
                      <a:pt x="5340" y="274095"/>
                    </a:lnTo>
                    <a:lnTo>
                      <a:pt x="5340" y="77957"/>
                    </a:lnTo>
                    <a:lnTo>
                      <a:pt x="45920" y="77957"/>
                    </a:lnTo>
                    <a:close/>
                  </a:path>
                </a:pathLst>
              </a:custGeom>
              <a:solidFill>
                <a:srgbClr val="31A559"/>
              </a:solidFill>
              <a:ln w="1778"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FEFD039-9F53-00E5-4638-BE17383E7FDA}"/>
                  </a:ext>
                </a:extLst>
              </p:cNvPr>
              <p:cNvSpPr/>
              <p:nvPr/>
            </p:nvSpPr>
            <p:spPr>
              <a:xfrm>
                <a:off x="4746188" y="2906297"/>
                <a:ext cx="200053" cy="202545"/>
              </a:xfrm>
              <a:custGeom>
                <a:avLst/>
                <a:gdLst>
                  <a:gd name="connsiteX0" fmla="*/ 48056 w 200053"/>
                  <a:gd name="connsiteY0" fmla="*/ 189909 h 202545"/>
                  <a:gd name="connsiteX1" fmla="*/ 12815 w 200053"/>
                  <a:gd name="connsiteY1" fmla="*/ 154312 h 202545"/>
                  <a:gd name="connsiteX2" fmla="*/ 0 w 200053"/>
                  <a:gd name="connsiteY2" fmla="*/ 101095 h 202545"/>
                  <a:gd name="connsiteX3" fmla="*/ 13171 w 200053"/>
                  <a:gd name="connsiteY3" fmla="*/ 48056 h 202545"/>
                  <a:gd name="connsiteX4" fmla="*/ 49124 w 200053"/>
                  <a:gd name="connsiteY4" fmla="*/ 12459 h 202545"/>
                  <a:gd name="connsiteX5" fmla="*/ 100027 w 200053"/>
                  <a:gd name="connsiteY5" fmla="*/ 0 h 202545"/>
                  <a:gd name="connsiteX6" fmla="*/ 150930 w 200053"/>
                  <a:gd name="connsiteY6" fmla="*/ 12459 h 202545"/>
                  <a:gd name="connsiteX7" fmla="*/ 186883 w 200053"/>
                  <a:gd name="connsiteY7" fmla="*/ 48056 h 202545"/>
                  <a:gd name="connsiteX8" fmla="*/ 200054 w 200053"/>
                  <a:gd name="connsiteY8" fmla="*/ 101095 h 202545"/>
                  <a:gd name="connsiteX9" fmla="*/ 186527 w 200053"/>
                  <a:gd name="connsiteY9" fmla="*/ 154134 h 202545"/>
                  <a:gd name="connsiteX10" fmla="*/ 149684 w 200053"/>
                  <a:gd name="connsiteY10" fmla="*/ 189909 h 202545"/>
                  <a:gd name="connsiteX11" fmla="*/ 98247 w 200053"/>
                  <a:gd name="connsiteY11" fmla="*/ 202546 h 202545"/>
                  <a:gd name="connsiteX12" fmla="*/ 48056 w 200053"/>
                  <a:gd name="connsiteY12" fmla="*/ 189909 h 202545"/>
                  <a:gd name="connsiteX13" fmla="*/ 127615 w 200053"/>
                  <a:gd name="connsiteY13" fmla="*/ 159829 h 202545"/>
                  <a:gd name="connsiteX14" fmla="*/ 149862 w 200053"/>
                  <a:gd name="connsiteY14" fmla="*/ 137404 h 202545"/>
                  <a:gd name="connsiteX15" fmla="*/ 158405 w 200053"/>
                  <a:gd name="connsiteY15" fmla="*/ 101095 h 202545"/>
                  <a:gd name="connsiteX16" fmla="*/ 150218 w 200053"/>
                  <a:gd name="connsiteY16" fmla="*/ 64964 h 202545"/>
                  <a:gd name="connsiteX17" fmla="*/ 128504 w 200053"/>
                  <a:gd name="connsiteY17" fmla="*/ 42716 h 202545"/>
                  <a:gd name="connsiteX18" fmla="*/ 99315 w 200053"/>
                  <a:gd name="connsiteY18" fmla="*/ 35241 h 202545"/>
                  <a:gd name="connsiteX19" fmla="*/ 70303 w 200053"/>
                  <a:gd name="connsiteY19" fmla="*/ 42716 h 202545"/>
                  <a:gd name="connsiteX20" fmla="*/ 49124 w 200053"/>
                  <a:gd name="connsiteY20" fmla="*/ 64964 h 202545"/>
                  <a:gd name="connsiteX21" fmla="*/ 41293 w 200053"/>
                  <a:gd name="connsiteY21" fmla="*/ 101095 h 202545"/>
                  <a:gd name="connsiteX22" fmla="*/ 57489 w 200053"/>
                  <a:gd name="connsiteY22" fmla="*/ 150040 h 202545"/>
                  <a:gd name="connsiteX23" fmla="*/ 98247 w 200053"/>
                  <a:gd name="connsiteY23" fmla="*/ 167305 h 202545"/>
                  <a:gd name="connsiteX24" fmla="*/ 127615 w 200053"/>
                  <a:gd name="connsiteY24" fmla="*/ 159829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53" h="202545">
                    <a:moveTo>
                      <a:pt x="48056" y="189909"/>
                    </a:moveTo>
                    <a:cubicBezTo>
                      <a:pt x="33105" y="181490"/>
                      <a:pt x="21358" y="169619"/>
                      <a:pt x="12815" y="154312"/>
                    </a:cubicBezTo>
                    <a:cubicBezTo>
                      <a:pt x="4272" y="139005"/>
                      <a:pt x="0" y="121260"/>
                      <a:pt x="0" y="101095"/>
                    </a:cubicBezTo>
                    <a:cubicBezTo>
                      <a:pt x="0" y="80929"/>
                      <a:pt x="4396" y="63487"/>
                      <a:pt x="13171" y="48056"/>
                    </a:cubicBezTo>
                    <a:cubicBezTo>
                      <a:pt x="21946" y="32624"/>
                      <a:pt x="33942" y="20771"/>
                      <a:pt x="49124" y="12459"/>
                    </a:cubicBezTo>
                    <a:cubicBezTo>
                      <a:pt x="64306" y="4147"/>
                      <a:pt x="81285" y="0"/>
                      <a:pt x="100027" y="0"/>
                    </a:cubicBezTo>
                    <a:cubicBezTo>
                      <a:pt x="118768" y="0"/>
                      <a:pt x="135748" y="4147"/>
                      <a:pt x="150930" y="12459"/>
                    </a:cubicBezTo>
                    <a:cubicBezTo>
                      <a:pt x="166112" y="20771"/>
                      <a:pt x="178108" y="32624"/>
                      <a:pt x="186883" y="48056"/>
                    </a:cubicBezTo>
                    <a:cubicBezTo>
                      <a:pt x="195658" y="63487"/>
                      <a:pt x="200054" y="81161"/>
                      <a:pt x="200054" y="101095"/>
                    </a:cubicBezTo>
                    <a:cubicBezTo>
                      <a:pt x="200054" y="121029"/>
                      <a:pt x="195551" y="138703"/>
                      <a:pt x="186527" y="154134"/>
                    </a:cubicBezTo>
                    <a:cubicBezTo>
                      <a:pt x="177503" y="169565"/>
                      <a:pt x="165222" y="181490"/>
                      <a:pt x="149684" y="189909"/>
                    </a:cubicBezTo>
                    <a:cubicBezTo>
                      <a:pt x="134146" y="198327"/>
                      <a:pt x="116989" y="202546"/>
                      <a:pt x="98247" y="202546"/>
                    </a:cubicBezTo>
                    <a:cubicBezTo>
                      <a:pt x="79506" y="202546"/>
                      <a:pt x="63006" y="198327"/>
                      <a:pt x="48056" y="189909"/>
                    </a:cubicBezTo>
                    <a:close/>
                    <a:moveTo>
                      <a:pt x="127615" y="159829"/>
                    </a:moveTo>
                    <a:cubicBezTo>
                      <a:pt x="136745" y="154846"/>
                      <a:pt x="144167" y="147371"/>
                      <a:pt x="149862" y="137404"/>
                    </a:cubicBezTo>
                    <a:cubicBezTo>
                      <a:pt x="155558" y="127436"/>
                      <a:pt x="158405" y="115334"/>
                      <a:pt x="158405" y="101095"/>
                    </a:cubicBezTo>
                    <a:cubicBezTo>
                      <a:pt x="158405" y="86856"/>
                      <a:pt x="155682" y="74807"/>
                      <a:pt x="150218" y="64964"/>
                    </a:cubicBezTo>
                    <a:cubicBezTo>
                      <a:pt x="144754" y="55122"/>
                      <a:pt x="137528" y="47700"/>
                      <a:pt x="128504" y="42716"/>
                    </a:cubicBezTo>
                    <a:cubicBezTo>
                      <a:pt x="119481" y="37733"/>
                      <a:pt x="109763" y="35241"/>
                      <a:pt x="99315" y="35241"/>
                    </a:cubicBezTo>
                    <a:cubicBezTo>
                      <a:pt x="88867" y="35241"/>
                      <a:pt x="79203" y="37733"/>
                      <a:pt x="70303" y="42716"/>
                    </a:cubicBezTo>
                    <a:cubicBezTo>
                      <a:pt x="61404" y="47700"/>
                      <a:pt x="54338" y="55122"/>
                      <a:pt x="49124" y="64964"/>
                    </a:cubicBezTo>
                    <a:cubicBezTo>
                      <a:pt x="43909" y="74807"/>
                      <a:pt x="41293" y="86856"/>
                      <a:pt x="41293" y="101095"/>
                    </a:cubicBezTo>
                    <a:cubicBezTo>
                      <a:pt x="41293" y="122222"/>
                      <a:pt x="46685" y="138525"/>
                      <a:pt x="57489" y="150040"/>
                    </a:cubicBezTo>
                    <a:cubicBezTo>
                      <a:pt x="68292" y="161556"/>
                      <a:pt x="81872" y="167305"/>
                      <a:pt x="98247" y="167305"/>
                    </a:cubicBezTo>
                    <a:cubicBezTo>
                      <a:pt x="108695" y="167305"/>
                      <a:pt x="118484" y="164813"/>
                      <a:pt x="127615" y="159829"/>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7" name="Freeform: Shape 96">
                <a:extLst>
                  <a:ext uri="{FF2B5EF4-FFF2-40B4-BE49-F238E27FC236}">
                    <a16:creationId xmlns:a16="http://schemas.microsoft.com/office/drawing/2014/main" id="{897A4C12-CD9B-438C-5956-057E99C34366}"/>
                  </a:ext>
                </a:extLst>
              </p:cNvPr>
              <p:cNvSpPr/>
              <p:nvPr/>
            </p:nvSpPr>
            <p:spPr>
              <a:xfrm>
                <a:off x="4986466" y="2906297"/>
                <a:ext cx="179407" cy="199341"/>
              </a:xfrm>
              <a:custGeom>
                <a:avLst/>
                <a:gdLst>
                  <a:gd name="connsiteX0" fmla="*/ 140429 w 179407"/>
                  <a:gd name="connsiteY0" fmla="*/ 9611 h 199341"/>
                  <a:gd name="connsiteX1" fmla="*/ 169084 w 179407"/>
                  <a:gd name="connsiteY1" fmla="*/ 38089 h 199341"/>
                  <a:gd name="connsiteX2" fmla="*/ 179407 w 179407"/>
                  <a:gd name="connsiteY2" fmla="*/ 83652 h 199341"/>
                  <a:gd name="connsiteX3" fmla="*/ 179407 w 179407"/>
                  <a:gd name="connsiteY3" fmla="*/ 199342 h 199341"/>
                  <a:gd name="connsiteX4" fmla="*/ 139183 w 179407"/>
                  <a:gd name="connsiteY4" fmla="*/ 199342 h 199341"/>
                  <a:gd name="connsiteX5" fmla="*/ 139183 w 179407"/>
                  <a:gd name="connsiteY5" fmla="*/ 89704 h 199341"/>
                  <a:gd name="connsiteX6" fmla="*/ 126012 w 179407"/>
                  <a:gd name="connsiteY6" fmla="*/ 49302 h 199341"/>
                  <a:gd name="connsiteX7" fmla="*/ 90060 w 179407"/>
                  <a:gd name="connsiteY7" fmla="*/ 35241 h 199341"/>
                  <a:gd name="connsiteX8" fmla="*/ 53929 w 179407"/>
                  <a:gd name="connsiteY8" fmla="*/ 49302 h 199341"/>
                  <a:gd name="connsiteX9" fmla="*/ 40580 w 179407"/>
                  <a:gd name="connsiteY9" fmla="*/ 89704 h 199341"/>
                  <a:gd name="connsiteX10" fmla="*/ 40580 w 179407"/>
                  <a:gd name="connsiteY10" fmla="*/ 199342 h 199341"/>
                  <a:gd name="connsiteX11" fmla="*/ 0 w 179407"/>
                  <a:gd name="connsiteY11" fmla="*/ 199342 h 199341"/>
                  <a:gd name="connsiteX12" fmla="*/ 0 w 179407"/>
                  <a:gd name="connsiteY12" fmla="*/ 3204 h 199341"/>
                  <a:gd name="connsiteX13" fmla="*/ 40580 w 179407"/>
                  <a:gd name="connsiteY13" fmla="*/ 3204 h 199341"/>
                  <a:gd name="connsiteX14" fmla="*/ 40580 w 179407"/>
                  <a:gd name="connsiteY14" fmla="*/ 25630 h 199341"/>
                  <a:gd name="connsiteX15" fmla="*/ 66032 w 179407"/>
                  <a:gd name="connsiteY15" fmla="*/ 6763 h 199341"/>
                  <a:gd name="connsiteX16" fmla="*/ 98959 w 179407"/>
                  <a:gd name="connsiteY16" fmla="*/ 0 h 199341"/>
                  <a:gd name="connsiteX17" fmla="*/ 140429 w 179407"/>
                  <a:gd name="connsiteY17" fmla="*/ 9611 h 19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407" h="199341">
                    <a:moveTo>
                      <a:pt x="140429" y="9611"/>
                    </a:moveTo>
                    <a:cubicBezTo>
                      <a:pt x="152656" y="16019"/>
                      <a:pt x="162197" y="25505"/>
                      <a:pt x="169084" y="38089"/>
                    </a:cubicBezTo>
                    <a:cubicBezTo>
                      <a:pt x="175972" y="50672"/>
                      <a:pt x="179407" y="65854"/>
                      <a:pt x="179407" y="83652"/>
                    </a:cubicBezTo>
                    <a:lnTo>
                      <a:pt x="179407" y="199342"/>
                    </a:lnTo>
                    <a:lnTo>
                      <a:pt x="139183" y="199342"/>
                    </a:lnTo>
                    <a:lnTo>
                      <a:pt x="139183" y="89704"/>
                    </a:lnTo>
                    <a:cubicBezTo>
                      <a:pt x="139183" y="72137"/>
                      <a:pt x="134787" y="58681"/>
                      <a:pt x="126012" y="49302"/>
                    </a:cubicBezTo>
                    <a:cubicBezTo>
                      <a:pt x="117238" y="39922"/>
                      <a:pt x="105242" y="35241"/>
                      <a:pt x="90060" y="35241"/>
                    </a:cubicBezTo>
                    <a:cubicBezTo>
                      <a:pt x="74878" y="35241"/>
                      <a:pt x="62828" y="39922"/>
                      <a:pt x="53929" y="49302"/>
                    </a:cubicBezTo>
                    <a:cubicBezTo>
                      <a:pt x="45030" y="58681"/>
                      <a:pt x="40580" y="72137"/>
                      <a:pt x="40580" y="89704"/>
                    </a:cubicBezTo>
                    <a:lnTo>
                      <a:pt x="40580" y="199342"/>
                    </a:lnTo>
                    <a:lnTo>
                      <a:pt x="0" y="199342"/>
                    </a:lnTo>
                    <a:lnTo>
                      <a:pt x="0" y="3204"/>
                    </a:lnTo>
                    <a:lnTo>
                      <a:pt x="40580" y="3204"/>
                    </a:lnTo>
                    <a:lnTo>
                      <a:pt x="40580" y="25630"/>
                    </a:lnTo>
                    <a:cubicBezTo>
                      <a:pt x="47219" y="17567"/>
                      <a:pt x="55709" y="11266"/>
                      <a:pt x="66032" y="6763"/>
                    </a:cubicBezTo>
                    <a:cubicBezTo>
                      <a:pt x="76355" y="2260"/>
                      <a:pt x="87337" y="0"/>
                      <a:pt x="98959" y="0"/>
                    </a:cubicBezTo>
                    <a:cubicBezTo>
                      <a:pt x="114390" y="0"/>
                      <a:pt x="128202" y="3204"/>
                      <a:pt x="140429" y="9611"/>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8" name="Freeform: Shape 97">
                <a:extLst>
                  <a:ext uri="{FF2B5EF4-FFF2-40B4-BE49-F238E27FC236}">
                    <a16:creationId xmlns:a16="http://schemas.microsoft.com/office/drawing/2014/main" id="{758ADFBE-9BB3-51A6-F089-3A3C9EB46C05}"/>
                  </a:ext>
                </a:extLst>
              </p:cNvPr>
              <p:cNvSpPr/>
              <p:nvPr/>
            </p:nvSpPr>
            <p:spPr>
              <a:xfrm>
                <a:off x="5206792" y="2906297"/>
                <a:ext cx="156981" cy="202545"/>
              </a:xfrm>
              <a:custGeom>
                <a:avLst/>
                <a:gdLst>
                  <a:gd name="connsiteX0" fmla="*/ 40402 w 156981"/>
                  <a:gd name="connsiteY0" fmla="*/ 194180 h 202545"/>
                  <a:gd name="connsiteX1" fmla="*/ 11391 w 156981"/>
                  <a:gd name="connsiteY1" fmla="*/ 171398 h 202545"/>
                  <a:gd name="connsiteX2" fmla="*/ 0 w 156981"/>
                  <a:gd name="connsiteY2" fmla="*/ 139183 h 202545"/>
                  <a:gd name="connsiteX3" fmla="*/ 42004 w 156981"/>
                  <a:gd name="connsiteY3" fmla="*/ 139183 h 202545"/>
                  <a:gd name="connsiteX4" fmla="*/ 53929 w 156981"/>
                  <a:gd name="connsiteY4" fmla="*/ 160007 h 202545"/>
                  <a:gd name="connsiteX5" fmla="*/ 81161 w 156981"/>
                  <a:gd name="connsiteY5" fmla="*/ 168373 h 202545"/>
                  <a:gd name="connsiteX6" fmla="*/ 107680 w 156981"/>
                  <a:gd name="connsiteY6" fmla="*/ 161787 h 202545"/>
                  <a:gd name="connsiteX7" fmla="*/ 117113 w 156981"/>
                  <a:gd name="connsiteY7" fmla="*/ 144879 h 202545"/>
                  <a:gd name="connsiteX8" fmla="*/ 106612 w 156981"/>
                  <a:gd name="connsiteY8" fmla="*/ 128504 h 202545"/>
                  <a:gd name="connsiteX9" fmla="*/ 73329 w 156981"/>
                  <a:gd name="connsiteY9" fmla="*/ 116757 h 202545"/>
                  <a:gd name="connsiteX10" fmla="*/ 37377 w 156981"/>
                  <a:gd name="connsiteY10" fmla="*/ 105010 h 202545"/>
                  <a:gd name="connsiteX11" fmla="*/ 13349 w 156981"/>
                  <a:gd name="connsiteY11" fmla="*/ 87568 h 202545"/>
                  <a:gd name="connsiteX12" fmla="*/ 3204 w 156981"/>
                  <a:gd name="connsiteY12" fmla="*/ 56599 h 202545"/>
                  <a:gd name="connsiteX13" fmla="*/ 12459 w 156981"/>
                  <a:gd name="connsiteY13" fmla="*/ 27943 h 202545"/>
                  <a:gd name="connsiteX14" fmla="*/ 38979 w 156981"/>
                  <a:gd name="connsiteY14" fmla="*/ 7475 h 202545"/>
                  <a:gd name="connsiteX15" fmla="*/ 78669 w 156981"/>
                  <a:gd name="connsiteY15" fmla="*/ 0 h 202545"/>
                  <a:gd name="connsiteX16" fmla="*/ 132598 w 156981"/>
                  <a:gd name="connsiteY16" fmla="*/ 16908 h 202545"/>
                  <a:gd name="connsiteX17" fmla="*/ 154490 w 156981"/>
                  <a:gd name="connsiteY17" fmla="*/ 63006 h 202545"/>
                  <a:gd name="connsiteX18" fmla="*/ 113909 w 156981"/>
                  <a:gd name="connsiteY18" fmla="*/ 63006 h 202545"/>
                  <a:gd name="connsiteX19" fmla="*/ 103230 w 156981"/>
                  <a:gd name="connsiteY19" fmla="*/ 42004 h 202545"/>
                  <a:gd name="connsiteX20" fmla="*/ 77245 w 156981"/>
                  <a:gd name="connsiteY20" fmla="*/ 34173 h 202545"/>
                  <a:gd name="connsiteX21" fmla="*/ 52683 w 156981"/>
                  <a:gd name="connsiteY21" fmla="*/ 40224 h 202545"/>
                  <a:gd name="connsiteX22" fmla="*/ 44140 w 156981"/>
                  <a:gd name="connsiteY22" fmla="*/ 56243 h 202545"/>
                  <a:gd name="connsiteX23" fmla="*/ 49835 w 156981"/>
                  <a:gd name="connsiteY23" fmla="*/ 69414 h 202545"/>
                  <a:gd name="connsiteX24" fmla="*/ 63718 w 156981"/>
                  <a:gd name="connsiteY24" fmla="*/ 77779 h 202545"/>
                  <a:gd name="connsiteX25" fmla="*/ 87924 w 156981"/>
                  <a:gd name="connsiteY25" fmla="*/ 85432 h 202545"/>
                  <a:gd name="connsiteX26" fmla="*/ 122987 w 156981"/>
                  <a:gd name="connsiteY26" fmla="*/ 97001 h 202545"/>
                  <a:gd name="connsiteX27" fmla="*/ 146659 w 156981"/>
                  <a:gd name="connsiteY27" fmla="*/ 114266 h 202545"/>
                  <a:gd name="connsiteX28" fmla="*/ 156981 w 156981"/>
                  <a:gd name="connsiteY28" fmla="*/ 144523 h 202545"/>
                  <a:gd name="connsiteX29" fmla="*/ 147726 w 156981"/>
                  <a:gd name="connsiteY29" fmla="*/ 174424 h 202545"/>
                  <a:gd name="connsiteX30" fmla="*/ 121563 w 156981"/>
                  <a:gd name="connsiteY30" fmla="*/ 195070 h 202545"/>
                  <a:gd name="connsiteX31" fmla="*/ 81872 w 156981"/>
                  <a:gd name="connsiteY31" fmla="*/ 202546 h 202545"/>
                  <a:gd name="connsiteX32" fmla="*/ 40402 w 156981"/>
                  <a:gd name="connsiteY32" fmla="*/ 194180 h 20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6981" h="202545">
                    <a:moveTo>
                      <a:pt x="40402" y="194180"/>
                    </a:moveTo>
                    <a:cubicBezTo>
                      <a:pt x="28175" y="188609"/>
                      <a:pt x="18511" y="181010"/>
                      <a:pt x="11391" y="171398"/>
                    </a:cubicBezTo>
                    <a:cubicBezTo>
                      <a:pt x="4272" y="161787"/>
                      <a:pt x="481" y="151055"/>
                      <a:pt x="0" y="139183"/>
                    </a:cubicBezTo>
                    <a:lnTo>
                      <a:pt x="42004" y="139183"/>
                    </a:lnTo>
                    <a:cubicBezTo>
                      <a:pt x="42716" y="147495"/>
                      <a:pt x="46685" y="154437"/>
                      <a:pt x="53929" y="160007"/>
                    </a:cubicBezTo>
                    <a:cubicBezTo>
                      <a:pt x="61173" y="165578"/>
                      <a:pt x="70250" y="168373"/>
                      <a:pt x="81161" y="168373"/>
                    </a:cubicBezTo>
                    <a:cubicBezTo>
                      <a:pt x="92071" y="168373"/>
                      <a:pt x="101397" y="166184"/>
                      <a:pt x="107680" y="161787"/>
                    </a:cubicBezTo>
                    <a:cubicBezTo>
                      <a:pt x="113963" y="157391"/>
                      <a:pt x="117113" y="151767"/>
                      <a:pt x="117113" y="144879"/>
                    </a:cubicBezTo>
                    <a:cubicBezTo>
                      <a:pt x="117113" y="137528"/>
                      <a:pt x="113607" y="132064"/>
                      <a:pt x="106612" y="128504"/>
                    </a:cubicBezTo>
                    <a:cubicBezTo>
                      <a:pt x="99617" y="124945"/>
                      <a:pt x="88511" y="121029"/>
                      <a:pt x="73329" y="116757"/>
                    </a:cubicBezTo>
                    <a:cubicBezTo>
                      <a:pt x="58610" y="112717"/>
                      <a:pt x="46632" y="108802"/>
                      <a:pt x="37377" y="105010"/>
                    </a:cubicBezTo>
                    <a:cubicBezTo>
                      <a:pt x="28121" y="101219"/>
                      <a:pt x="20112" y="95399"/>
                      <a:pt x="13349" y="87568"/>
                    </a:cubicBezTo>
                    <a:cubicBezTo>
                      <a:pt x="6585" y="79737"/>
                      <a:pt x="3204" y="69414"/>
                      <a:pt x="3204" y="56599"/>
                    </a:cubicBezTo>
                    <a:cubicBezTo>
                      <a:pt x="3204" y="46151"/>
                      <a:pt x="6283" y="36611"/>
                      <a:pt x="12459" y="27943"/>
                    </a:cubicBezTo>
                    <a:cubicBezTo>
                      <a:pt x="18635" y="19276"/>
                      <a:pt x="27463" y="12459"/>
                      <a:pt x="38979" y="7475"/>
                    </a:cubicBezTo>
                    <a:cubicBezTo>
                      <a:pt x="50494" y="2492"/>
                      <a:pt x="63718" y="0"/>
                      <a:pt x="78669" y="0"/>
                    </a:cubicBezTo>
                    <a:cubicBezTo>
                      <a:pt x="100970" y="0"/>
                      <a:pt x="118947" y="5642"/>
                      <a:pt x="132598" y="16908"/>
                    </a:cubicBezTo>
                    <a:cubicBezTo>
                      <a:pt x="146249" y="28175"/>
                      <a:pt x="153546" y="43553"/>
                      <a:pt x="154490" y="63006"/>
                    </a:cubicBezTo>
                    <a:lnTo>
                      <a:pt x="113909" y="63006"/>
                    </a:lnTo>
                    <a:cubicBezTo>
                      <a:pt x="113198" y="54232"/>
                      <a:pt x="109638" y="47219"/>
                      <a:pt x="103230" y="42004"/>
                    </a:cubicBezTo>
                    <a:cubicBezTo>
                      <a:pt x="96823" y="36789"/>
                      <a:pt x="88155" y="34173"/>
                      <a:pt x="77245" y="34173"/>
                    </a:cubicBezTo>
                    <a:cubicBezTo>
                      <a:pt x="66334" y="34173"/>
                      <a:pt x="58379" y="36184"/>
                      <a:pt x="52683" y="40224"/>
                    </a:cubicBezTo>
                    <a:cubicBezTo>
                      <a:pt x="46988" y="44265"/>
                      <a:pt x="44140" y="49604"/>
                      <a:pt x="44140" y="56243"/>
                    </a:cubicBezTo>
                    <a:cubicBezTo>
                      <a:pt x="44140" y="61458"/>
                      <a:pt x="46045" y="65854"/>
                      <a:pt x="49835" y="69414"/>
                    </a:cubicBezTo>
                    <a:cubicBezTo>
                      <a:pt x="53627" y="72973"/>
                      <a:pt x="58254" y="75768"/>
                      <a:pt x="63718" y="77779"/>
                    </a:cubicBezTo>
                    <a:cubicBezTo>
                      <a:pt x="69182" y="79790"/>
                      <a:pt x="77245" y="82353"/>
                      <a:pt x="87924" y="85432"/>
                    </a:cubicBezTo>
                    <a:cubicBezTo>
                      <a:pt x="102163" y="89223"/>
                      <a:pt x="113856" y="93086"/>
                      <a:pt x="122987" y="97001"/>
                    </a:cubicBezTo>
                    <a:cubicBezTo>
                      <a:pt x="132117" y="100917"/>
                      <a:pt x="140020" y="106666"/>
                      <a:pt x="146659" y="114266"/>
                    </a:cubicBezTo>
                    <a:cubicBezTo>
                      <a:pt x="153297" y="121866"/>
                      <a:pt x="156750" y="131939"/>
                      <a:pt x="156981" y="144523"/>
                    </a:cubicBezTo>
                    <a:cubicBezTo>
                      <a:pt x="156981" y="155682"/>
                      <a:pt x="153902" y="165650"/>
                      <a:pt x="147726" y="174424"/>
                    </a:cubicBezTo>
                    <a:cubicBezTo>
                      <a:pt x="141550" y="183199"/>
                      <a:pt x="132829" y="190087"/>
                      <a:pt x="121563" y="195070"/>
                    </a:cubicBezTo>
                    <a:cubicBezTo>
                      <a:pt x="110296" y="200054"/>
                      <a:pt x="97054" y="202546"/>
                      <a:pt x="81872" y="202546"/>
                    </a:cubicBezTo>
                    <a:cubicBezTo>
                      <a:pt x="66690" y="202546"/>
                      <a:pt x="52630" y="199751"/>
                      <a:pt x="40402" y="194180"/>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sp>
            <p:nvSpPr>
              <p:cNvPr id="99" name="Freeform: Shape 98">
                <a:extLst>
                  <a:ext uri="{FF2B5EF4-FFF2-40B4-BE49-F238E27FC236}">
                    <a16:creationId xmlns:a16="http://schemas.microsoft.com/office/drawing/2014/main" id="{5E8C3C39-D9FA-EDE5-3B80-A89D76C263B8}"/>
                  </a:ext>
                </a:extLst>
              </p:cNvPr>
              <p:cNvSpPr/>
              <p:nvPr/>
            </p:nvSpPr>
            <p:spPr>
              <a:xfrm>
                <a:off x="5397946" y="3056159"/>
                <a:ext cx="51615" cy="51971"/>
              </a:xfrm>
              <a:custGeom>
                <a:avLst/>
                <a:gdLst>
                  <a:gd name="connsiteX0" fmla="*/ 7475 w 51615"/>
                  <a:gd name="connsiteY0" fmla="*/ 44496 h 51971"/>
                  <a:gd name="connsiteX1" fmla="*/ 0 w 51615"/>
                  <a:gd name="connsiteY1" fmla="*/ 25986 h 51971"/>
                  <a:gd name="connsiteX2" fmla="*/ 7475 w 51615"/>
                  <a:gd name="connsiteY2" fmla="*/ 7475 h 51971"/>
                  <a:gd name="connsiteX3" fmla="*/ 25985 w 51615"/>
                  <a:gd name="connsiteY3" fmla="*/ 0 h 51971"/>
                  <a:gd name="connsiteX4" fmla="*/ 44140 w 51615"/>
                  <a:gd name="connsiteY4" fmla="*/ 7475 h 51971"/>
                  <a:gd name="connsiteX5" fmla="*/ 51615 w 51615"/>
                  <a:gd name="connsiteY5" fmla="*/ 25986 h 51971"/>
                  <a:gd name="connsiteX6" fmla="*/ 44140 w 51615"/>
                  <a:gd name="connsiteY6" fmla="*/ 44496 h 51971"/>
                  <a:gd name="connsiteX7" fmla="*/ 25985 w 51615"/>
                  <a:gd name="connsiteY7" fmla="*/ 51971 h 51971"/>
                  <a:gd name="connsiteX8" fmla="*/ 7475 w 51615"/>
                  <a:gd name="connsiteY8" fmla="*/ 44496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15" h="51971">
                    <a:moveTo>
                      <a:pt x="7475" y="44496"/>
                    </a:moveTo>
                    <a:cubicBezTo>
                      <a:pt x="2492" y="39512"/>
                      <a:pt x="0" y="33336"/>
                      <a:pt x="0" y="25986"/>
                    </a:cubicBezTo>
                    <a:cubicBezTo>
                      <a:pt x="0" y="18635"/>
                      <a:pt x="2492" y="12459"/>
                      <a:pt x="7475" y="7475"/>
                    </a:cubicBezTo>
                    <a:cubicBezTo>
                      <a:pt x="12459" y="2492"/>
                      <a:pt x="18635" y="0"/>
                      <a:pt x="25985" y="0"/>
                    </a:cubicBezTo>
                    <a:cubicBezTo>
                      <a:pt x="33336" y="0"/>
                      <a:pt x="39156" y="2492"/>
                      <a:pt x="44140" y="7475"/>
                    </a:cubicBezTo>
                    <a:cubicBezTo>
                      <a:pt x="49123" y="12459"/>
                      <a:pt x="51615" y="18635"/>
                      <a:pt x="51615" y="25986"/>
                    </a:cubicBezTo>
                    <a:cubicBezTo>
                      <a:pt x="51615" y="33336"/>
                      <a:pt x="49123" y="39512"/>
                      <a:pt x="44140" y="44496"/>
                    </a:cubicBezTo>
                    <a:cubicBezTo>
                      <a:pt x="39156" y="49479"/>
                      <a:pt x="33105" y="51971"/>
                      <a:pt x="25985" y="51971"/>
                    </a:cubicBezTo>
                    <a:cubicBezTo>
                      <a:pt x="18866" y="51971"/>
                      <a:pt x="12459" y="49479"/>
                      <a:pt x="7475" y="44496"/>
                    </a:cubicBezTo>
                    <a:close/>
                  </a:path>
                </a:pathLst>
              </a:custGeom>
              <a:solidFill>
                <a:srgbClr val="31A559"/>
              </a:solidFill>
              <a:ln w="1778" cap="flat">
                <a:noFill/>
                <a:prstDash val="solid"/>
                <a:miter/>
              </a:ln>
            </p:spPr>
            <p:txBody>
              <a:bodyPr rtlCol="0" anchor="ctr"/>
              <a:lstStyle/>
              <a:p>
                <a:endParaRPr lang="en-US">
                  <a:solidFill>
                    <a:srgbClr val="31A559"/>
                  </a:solidFill>
                </a:endParaRPr>
              </a:p>
            </p:txBody>
          </p:sp>
        </p:grpSp>
      </p:grpSp>
      <p:sp>
        <p:nvSpPr>
          <p:cNvPr id="100" name="TextBox 99">
            <a:extLst>
              <a:ext uri="{FF2B5EF4-FFF2-40B4-BE49-F238E27FC236}">
                <a16:creationId xmlns:a16="http://schemas.microsoft.com/office/drawing/2014/main" id="{702ECF80-ECB0-9D4E-972B-4E09ACDBCB8D}"/>
              </a:ext>
            </a:extLst>
          </p:cNvPr>
          <p:cNvSpPr txBox="1"/>
          <p:nvPr userDrawn="1"/>
        </p:nvSpPr>
        <p:spPr>
          <a:xfrm>
            <a:off x="1528734" y="948417"/>
            <a:ext cx="6958506" cy="2169825"/>
          </a:xfrm>
          <a:prstGeom prst="rect">
            <a:avLst/>
          </a:prstGeom>
          <a:noFill/>
        </p:spPr>
        <p:txBody>
          <a:bodyPr wrap="square" rtlCol="0">
            <a:spAutoFit/>
          </a:bodyPr>
          <a:lstStyle/>
          <a:p>
            <a:pPr marL="285750" marR="0" indent="-285750" algn="l" rtl="0" eaLnBrk="1" fontAlgn="auto" latinLnBrk="0" hangingPunct="1">
              <a:lnSpc>
                <a:spcPct val="150000"/>
              </a:lnSpc>
              <a:spcBef>
                <a:spcPts val="0"/>
              </a:spcBef>
              <a:spcAft>
                <a:spcPts val="0"/>
              </a:spcAft>
              <a:buFontTx/>
              <a:buChar char="×"/>
            </a:pPr>
            <a:r>
              <a:rPr lang="en-US" sz="1800" i="0" u="none" strike="noStrike" kern="1200" spc="0" baseline="0">
                <a:ln>
                  <a:noFill/>
                </a:ln>
                <a:solidFill>
                  <a:schemeClr val="bg1"/>
                </a:solidFill>
                <a:effectLst/>
                <a:latin typeface="Poppins Light" panose="00000400000000000000" pitchFamily="2" charset="0"/>
                <a:cs typeface="Poppins Light" panose="00000400000000000000" pitchFamily="2" charset="0"/>
              </a:rPr>
              <a:t>Need to maximize and expand revenue</a:t>
            </a:r>
          </a:p>
          <a:p>
            <a:pPr marL="285750" marR="0" indent="-285750" algn="l" rtl="0" eaLnBrk="1" fontAlgn="auto" latinLnBrk="0" hangingPunct="1">
              <a:lnSpc>
                <a:spcPct val="150000"/>
              </a:lnSpc>
              <a:spcBef>
                <a:spcPts val="0"/>
              </a:spcBef>
              <a:spcAft>
                <a:spcPts val="0"/>
              </a:spcAft>
              <a:buFontTx/>
              <a:buChar char="×"/>
            </a:pPr>
            <a:r>
              <a:rPr lang="en-US" sz="1800" i="0" u="none" strike="noStrike" kern="1200">
                <a:solidFill>
                  <a:schemeClr val="bg1"/>
                </a:solidFill>
                <a:effectLst/>
                <a:latin typeface="Poppins Light" panose="00000400000000000000" pitchFamily="2" charset="0"/>
                <a:cs typeface="Poppins Light" panose="00000400000000000000" pitchFamily="2" charset="0"/>
              </a:rPr>
              <a:t>Lack of Software license visibility</a:t>
            </a:r>
            <a:endParaRPr lang="en-US" sz="1800" i="0" u="none" strike="noStrike">
              <a:solidFill>
                <a:schemeClr val="bg1"/>
              </a:solidFill>
              <a:effectLst/>
              <a:latin typeface="Poppins Light" panose="00000400000000000000" pitchFamily="2" charset="0"/>
              <a:cs typeface="Poppins Light" panose="00000400000000000000" pitchFamily="2" charset="0"/>
            </a:endParaRPr>
          </a:p>
          <a:p>
            <a:pPr marL="285750" marR="0" indent="-285750" algn="l" rtl="0" eaLnBrk="1" fontAlgn="auto" latinLnBrk="0" hangingPunct="1">
              <a:lnSpc>
                <a:spcPct val="150000"/>
              </a:lnSpc>
              <a:spcBef>
                <a:spcPts val="0"/>
              </a:spcBef>
              <a:spcAft>
                <a:spcPts val="0"/>
              </a:spcAft>
              <a:buFontTx/>
              <a:buChar char="×"/>
            </a:pPr>
            <a:r>
              <a:rPr lang="en-US" sz="1800" i="0" u="none" strike="noStrike" kern="1200" spc="0" baseline="0">
                <a:ln>
                  <a:noFill/>
                </a:ln>
                <a:solidFill>
                  <a:schemeClr val="bg1"/>
                </a:solidFill>
                <a:effectLst/>
                <a:latin typeface="Poppins Light" panose="00000400000000000000" pitchFamily="2" charset="0"/>
                <a:cs typeface="Poppins Light" panose="00000400000000000000" pitchFamily="2" charset="0"/>
              </a:rPr>
              <a:t>EA/SPNA complexity and understanding</a:t>
            </a:r>
            <a:endParaRPr lang="en-US" sz="1800" i="0" u="none" strike="noStrike">
              <a:solidFill>
                <a:schemeClr val="bg1"/>
              </a:solidFill>
              <a:effectLst/>
              <a:latin typeface="Poppins Light" panose="00000400000000000000" pitchFamily="2" charset="0"/>
              <a:cs typeface="Poppins Light" panose="00000400000000000000" pitchFamily="2" charset="0"/>
            </a:endParaRPr>
          </a:p>
          <a:p>
            <a:pPr marL="285750" indent="-285750" algn="l" rtl="0" eaLnBrk="1" fontAlgn="ctr" latinLnBrk="0" hangingPunct="1">
              <a:lnSpc>
                <a:spcPct val="150000"/>
              </a:lnSpc>
              <a:spcBef>
                <a:spcPts val="0"/>
              </a:spcBef>
              <a:spcAft>
                <a:spcPts val="0"/>
              </a:spcAft>
              <a:buFontTx/>
              <a:buChar char="×"/>
            </a:pPr>
            <a:r>
              <a:rPr lang="en-US" sz="1800" i="0" u="none" strike="noStrike" kern="1200">
                <a:solidFill>
                  <a:schemeClr val="bg1"/>
                </a:solidFill>
                <a:effectLst/>
                <a:latin typeface="Poppins Light" panose="00000400000000000000" pitchFamily="2" charset="0"/>
                <a:cs typeface="Poppins Light" panose="00000400000000000000" pitchFamily="2" charset="0"/>
              </a:rPr>
              <a:t>Customer churn and low customer satisfaction</a:t>
            </a:r>
            <a:endParaRPr lang="en-US" sz="1800" i="0" u="none" strike="noStrike">
              <a:solidFill>
                <a:schemeClr val="bg1"/>
              </a:solidFill>
              <a:effectLst/>
              <a:latin typeface="Poppins Light" panose="00000400000000000000" pitchFamily="2" charset="0"/>
              <a:cs typeface="Poppins Light" panose="00000400000000000000" pitchFamily="2" charset="0"/>
            </a:endParaRPr>
          </a:p>
          <a:p>
            <a:pPr marL="285750" indent="-285750" algn="l" rtl="0" eaLnBrk="1" fontAlgn="ctr" latinLnBrk="0" hangingPunct="1">
              <a:lnSpc>
                <a:spcPct val="150000"/>
              </a:lnSpc>
              <a:spcBef>
                <a:spcPts val="0"/>
              </a:spcBef>
              <a:spcAft>
                <a:spcPts val="0"/>
              </a:spcAft>
              <a:buFontTx/>
              <a:buChar char="×"/>
            </a:pPr>
            <a:r>
              <a:rPr lang="en-US" sz="1800" i="0" u="none" strike="noStrike" kern="1200">
                <a:solidFill>
                  <a:schemeClr val="bg1"/>
                </a:solidFill>
                <a:effectLst/>
                <a:latin typeface="Poppins Light" panose="00000400000000000000" pitchFamily="2" charset="0"/>
                <a:cs typeface="Poppins Light" panose="00000400000000000000" pitchFamily="2" charset="0"/>
              </a:rPr>
              <a:t>Lack of Partner value and differentiation</a:t>
            </a:r>
            <a:endParaRPr lang="en-US" sz="1800" i="0" u="none" strike="noStrike">
              <a:solidFill>
                <a:schemeClr val="bg1"/>
              </a:solidFill>
              <a:effectLst/>
              <a:latin typeface="Poppins Light" panose="00000400000000000000" pitchFamily="2" charset="0"/>
              <a:cs typeface="Poppins Light" panose="00000400000000000000" pitchFamily="2" charset="0"/>
            </a:endParaRPr>
          </a:p>
        </p:txBody>
      </p:sp>
      <p:sp>
        <p:nvSpPr>
          <p:cNvPr id="101" name="TextBox 100">
            <a:extLst>
              <a:ext uri="{FF2B5EF4-FFF2-40B4-BE49-F238E27FC236}">
                <a16:creationId xmlns:a16="http://schemas.microsoft.com/office/drawing/2014/main" id="{C193D0F3-AC0E-DC12-6F2E-07C9C9C46D49}"/>
              </a:ext>
            </a:extLst>
          </p:cNvPr>
          <p:cNvSpPr txBox="1"/>
          <p:nvPr userDrawn="1"/>
        </p:nvSpPr>
        <p:spPr>
          <a:xfrm>
            <a:off x="1450601" y="3910036"/>
            <a:ext cx="7669361" cy="1754326"/>
          </a:xfrm>
          <a:prstGeom prst="rect">
            <a:avLst/>
          </a:prstGeom>
          <a:noFill/>
        </p:spPr>
        <p:txBody>
          <a:bodyPr wrap="square" rtlCol="0">
            <a:spAutoFit/>
          </a:bodyPr>
          <a:lstStyle/>
          <a:p>
            <a:pPr marL="285750" marR="0" indent="-285750" algn="l" rtl="0" eaLnBrk="1" fontAlgn="auto"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Actionable Insights &amp; Sales Plays to identify Tech Refresh &amp; Renewal opportunities</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Identify license utilization and compliance</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Manage EA/SPNA consumption and true-forwards</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Provide a digital CX platform to drive retention/expansion</a:t>
            </a:r>
          </a:p>
          <a:p>
            <a:pPr marL="285750" indent="-285750" algn="l" rtl="0" eaLnBrk="1" fontAlgn="ctr" latinLnBrk="0" hangingPunct="1">
              <a:spcBef>
                <a:spcPts val="0"/>
              </a:spcBef>
              <a:spcAft>
                <a:spcPts val="0"/>
              </a:spcAft>
              <a:buFont typeface="Wingdings" panose="05000000000000000000" pitchFamily="2" charset="2"/>
              <a:buChar char="ü"/>
            </a:pPr>
            <a:r>
              <a:rPr lang="en-US">
                <a:solidFill>
                  <a:schemeClr val="bg1"/>
                </a:solidFill>
                <a:latin typeface="Poppins Light" panose="00000400000000000000" pitchFamily="2" charset="0"/>
                <a:cs typeface="Poppins Light" panose="00000400000000000000" pitchFamily="2" charset="0"/>
              </a:rPr>
              <a:t>Competitive advantage with Lifecycle Management Program</a:t>
            </a:r>
          </a:p>
        </p:txBody>
      </p:sp>
    </p:spTree>
    <p:extLst>
      <p:ext uri="{BB962C8B-B14F-4D97-AF65-F5344CB8AC3E}">
        <p14:creationId xmlns:p14="http://schemas.microsoft.com/office/powerpoint/2010/main" val="152456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Y ALLEN Global Presenc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1A2B08-3CAC-07BB-F184-405859D4C827}"/>
              </a:ext>
            </a:extLst>
          </p:cNvPr>
          <p:cNvSpPr>
            <a:spLocks/>
          </p:cNvSpPr>
          <p:nvPr userDrawn="1"/>
        </p:nvSpPr>
        <p:spPr>
          <a:xfrm>
            <a:off x="1156293" y="3300220"/>
            <a:ext cx="1005841" cy="69099"/>
          </a:xfrm>
          <a:prstGeom prst="rect">
            <a:avLst/>
          </a:prstGeom>
          <a:solidFill>
            <a:srgbClr val="31A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27121241-ECD3-D90F-CF3B-95DC54A0F5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88941" y="901344"/>
            <a:ext cx="7104366" cy="3098921"/>
          </a:xfrm>
          <a:prstGeom prst="rect">
            <a:avLst/>
          </a:prstGeom>
        </p:spPr>
      </p:pic>
      <p:sp>
        <p:nvSpPr>
          <p:cNvPr id="5" name="TextBox 4">
            <a:extLst>
              <a:ext uri="{FF2B5EF4-FFF2-40B4-BE49-F238E27FC236}">
                <a16:creationId xmlns:a16="http://schemas.microsoft.com/office/drawing/2014/main" id="{9B90A951-ADDC-1CF8-5B68-D9EB5892E5C8}"/>
              </a:ext>
            </a:extLst>
          </p:cNvPr>
          <p:cNvSpPr txBox="1">
            <a:spLocks/>
          </p:cNvSpPr>
          <p:nvPr userDrawn="1"/>
        </p:nvSpPr>
        <p:spPr>
          <a:xfrm>
            <a:off x="1061820" y="2773531"/>
            <a:ext cx="1240310" cy="584774"/>
          </a:xfrm>
          <a:prstGeom prst="rect">
            <a:avLst/>
          </a:prstGeom>
          <a:noFill/>
        </p:spPr>
        <p:txBody>
          <a:bodyPr wrap="square" rtlCol="0">
            <a:spAutoFit/>
          </a:bodyPr>
          <a:lstStyle/>
          <a:p>
            <a:r>
              <a:rPr lang="en-US" sz="1600">
                <a:solidFill>
                  <a:schemeClr val="bg1"/>
                </a:solidFill>
                <a:latin typeface="Poppins Light" panose="00000400000000000000" pitchFamily="2" charset="0"/>
                <a:cs typeface="Poppins Light" panose="00000400000000000000" pitchFamily="2" charset="0"/>
              </a:rPr>
              <a:t>Global </a:t>
            </a:r>
          </a:p>
          <a:p>
            <a:r>
              <a:rPr lang="en-US" sz="1600">
                <a:solidFill>
                  <a:schemeClr val="bg1"/>
                </a:solidFill>
                <a:latin typeface="Poppins Light" panose="00000400000000000000" pitchFamily="2" charset="0"/>
                <a:cs typeface="Poppins Light" panose="00000400000000000000" pitchFamily="2" charset="0"/>
              </a:rPr>
              <a:t>Presence</a:t>
            </a:r>
          </a:p>
        </p:txBody>
      </p:sp>
    </p:spTree>
    <p:extLst>
      <p:ext uri="{BB962C8B-B14F-4D97-AF65-F5344CB8AC3E}">
        <p14:creationId xmlns:p14="http://schemas.microsoft.com/office/powerpoint/2010/main" val="2966794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C86961C7-87AE-BE27-0C5C-DE8D48082D5C}"/>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51626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0E0415-5EC8-79AD-4439-EEB0EF33E2A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5" name="Rectangle: Rounded Corners 4">
            <a:extLst>
              <a:ext uri="{FF2B5EF4-FFF2-40B4-BE49-F238E27FC236}">
                <a16:creationId xmlns:a16="http://schemas.microsoft.com/office/drawing/2014/main" id="{B8AA8DEC-8FCB-79D2-6E31-A5639C474E13}"/>
              </a:ext>
            </a:extLst>
          </p:cNvPr>
          <p:cNvSpPr/>
          <p:nvPr userDrawn="1"/>
        </p:nvSpPr>
        <p:spPr>
          <a:xfrm>
            <a:off x="3691890"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58FC403F-9421-0DF9-2EB1-79B8B93C8495}"/>
              </a:ext>
            </a:extLst>
          </p:cNvPr>
          <p:cNvSpPr/>
          <p:nvPr userDrawn="1"/>
        </p:nvSpPr>
        <p:spPr>
          <a:xfrm>
            <a:off x="8053541"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Text Placeholder 8">
            <a:extLst>
              <a:ext uri="{FF2B5EF4-FFF2-40B4-BE49-F238E27FC236}">
                <a16:creationId xmlns:a16="http://schemas.microsoft.com/office/drawing/2014/main" id="{0D987A0D-10E5-E685-C8AF-E35D1ED32C01}"/>
              </a:ext>
            </a:extLst>
          </p:cNvPr>
          <p:cNvSpPr>
            <a:spLocks noGrp="1"/>
          </p:cNvSpPr>
          <p:nvPr>
            <p:ph type="body" sz="quarter" idx="10"/>
          </p:nvPr>
        </p:nvSpPr>
        <p:spPr>
          <a:xfrm>
            <a:off x="3816682"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dirty="0"/>
          </a:p>
        </p:txBody>
      </p:sp>
      <p:sp>
        <p:nvSpPr>
          <p:cNvPr id="9" name="Text Placeholder 8">
            <a:extLst>
              <a:ext uri="{FF2B5EF4-FFF2-40B4-BE49-F238E27FC236}">
                <a16:creationId xmlns:a16="http://schemas.microsoft.com/office/drawing/2014/main" id="{AD074918-3DB0-676E-82A0-E1A58708FE65}"/>
              </a:ext>
            </a:extLst>
          </p:cNvPr>
          <p:cNvSpPr>
            <a:spLocks noGrp="1"/>
          </p:cNvSpPr>
          <p:nvPr>
            <p:ph type="body" sz="quarter" idx="12"/>
          </p:nvPr>
        </p:nvSpPr>
        <p:spPr>
          <a:xfrm>
            <a:off x="8179575"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1" name="Rectangle: Rounded Corners 10">
            <a:extLst>
              <a:ext uri="{FF2B5EF4-FFF2-40B4-BE49-F238E27FC236}">
                <a16:creationId xmlns:a16="http://schemas.microsoft.com/office/drawing/2014/main" id="{186337AE-BBB0-2B32-BD02-58EC88662E3C}"/>
              </a:ext>
            </a:extLst>
          </p:cNvPr>
          <p:cNvSpPr/>
          <p:nvPr userDrawn="1"/>
        </p:nvSpPr>
        <p:spPr>
          <a:xfrm>
            <a:off x="3691890" y="3738367"/>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2" name="Rectangle: Rounded Corners 11">
            <a:extLst>
              <a:ext uri="{FF2B5EF4-FFF2-40B4-BE49-F238E27FC236}">
                <a16:creationId xmlns:a16="http://schemas.microsoft.com/office/drawing/2014/main" id="{C8925A2D-D348-BF50-0575-C5EE4417F573}"/>
              </a:ext>
            </a:extLst>
          </p:cNvPr>
          <p:cNvSpPr/>
          <p:nvPr userDrawn="1"/>
        </p:nvSpPr>
        <p:spPr>
          <a:xfrm>
            <a:off x="8053541" y="3738367"/>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13" name="Text Placeholder 8">
            <a:extLst>
              <a:ext uri="{FF2B5EF4-FFF2-40B4-BE49-F238E27FC236}">
                <a16:creationId xmlns:a16="http://schemas.microsoft.com/office/drawing/2014/main" id="{ACA7A21F-BDA4-3EE9-4953-F089C04FE69B}"/>
              </a:ext>
            </a:extLst>
          </p:cNvPr>
          <p:cNvSpPr>
            <a:spLocks noGrp="1"/>
          </p:cNvSpPr>
          <p:nvPr>
            <p:ph type="body" sz="quarter" idx="14"/>
          </p:nvPr>
        </p:nvSpPr>
        <p:spPr>
          <a:xfrm>
            <a:off x="3816682"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5" name="Text Placeholder 8">
            <a:extLst>
              <a:ext uri="{FF2B5EF4-FFF2-40B4-BE49-F238E27FC236}">
                <a16:creationId xmlns:a16="http://schemas.microsoft.com/office/drawing/2014/main" id="{FCC57639-7D5A-A2FF-26D6-C9CB24845B23}"/>
              </a:ext>
            </a:extLst>
          </p:cNvPr>
          <p:cNvSpPr>
            <a:spLocks noGrp="1"/>
          </p:cNvSpPr>
          <p:nvPr>
            <p:ph type="body" sz="quarter" idx="16"/>
          </p:nvPr>
        </p:nvSpPr>
        <p:spPr>
          <a:xfrm>
            <a:off x="8179575" y="3879268"/>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7" name="Text Placeholder 19">
            <a:extLst>
              <a:ext uri="{FF2B5EF4-FFF2-40B4-BE49-F238E27FC236}">
                <a16:creationId xmlns:a16="http://schemas.microsoft.com/office/drawing/2014/main" id="{B0BCC966-C16A-41CC-9845-91451F16C861}"/>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bg1"/>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159610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90B08D-FEDB-73C1-9224-CD22C0337CE0}"/>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AB645A42-4667-3195-F2F5-F6624E6B4C83}"/>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Rounded Corners 4">
            <a:extLst>
              <a:ext uri="{FF2B5EF4-FFF2-40B4-BE49-F238E27FC236}">
                <a16:creationId xmlns:a16="http://schemas.microsoft.com/office/drawing/2014/main" id="{88017160-FD48-CC49-7696-27E882620377}"/>
              </a:ext>
            </a:extLst>
          </p:cNvPr>
          <p:cNvSpPr/>
          <p:nvPr userDrawn="1"/>
        </p:nvSpPr>
        <p:spPr>
          <a:xfrm>
            <a:off x="4478699" y="2037721"/>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F4AE1B56-0C7F-8180-E2CD-E3C53DA66DE5}"/>
              </a:ext>
            </a:extLst>
          </p:cNvPr>
          <p:cNvSpPr/>
          <p:nvPr userDrawn="1"/>
        </p:nvSpPr>
        <p:spPr>
          <a:xfrm>
            <a:off x="4478699" y="3632605"/>
            <a:ext cx="4053639" cy="1342946"/>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Text Placeholder 8">
            <a:extLst>
              <a:ext uri="{FF2B5EF4-FFF2-40B4-BE49-F238E27FC236}">
                <a16:creationId xmlns:a16="http://schemas.microsoft.com/office/drawing/2014/main" id="{F86341EC-3D7E-774E-DE23-A55DFE9054FD}"/>
              </a:ext>
            </a:extLst>
          </p:cNvPr>
          <p:cNvSpPr>
            <a:spLocks noGrp="1"/>
          </p:cNvSpPr>
          <p:nvPr>
            <p:ph type="body" sz="quarter" idx="10"/>
          </p:nvPr>
        </p:nvSpPr>
        <p:spPr>
          <a:xfrm>
            <a:off x="4603491" y="2178622"/>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8" name="Text Placeholder 8">
            <a:extLst>
              <a:ext uri="{FF2B5EF4-FFF2-40B4-BE49-F238E27FC236}">
                <a16:creationId xmlns:a16="http://schemas.microsoft.com/office/drawing/2014/main" id="{01128244-E104-A72D-183E-5EEE0C6D68F8}"/>
              </a:ext>
            </a:extLst>
          </p:cNvPr>
          <p:cNvSpPr>
            <a:spLocks noGrp="1"/>
          </p:cNvSpPr>
          <p:nvPr>
            <p:ph type="body" sz="quarter" idx="11"/>
          </p:nvPr>
        </p:nvSpPr>
        <p:spPr>
          <a:xfrm>
            <a:off x="4603491" y="2549539"/>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B7374727-9500-98EC-90FB-C95529B87550}"/>
              </a:ext>
            </a:extLst>
          </p:cNvPr>
          <p:cNvSpPr>
            <a:spLocks noGrp="1"/>
          </p:cNvSpPr>
          <p:nvPr>
            <p:ph type="body" sz="quarter" idx="12"/>
          </p:nvPr>
        </p:nvSpPr>
        <p:spPr>
          <a:xfrm>
            <a:off x="4604733" y="3773506"/>
            <a:ext cx="3625850"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0" name="Text Placeholder 8">
            <a:extLst>
              <a:ext uri="{FF2B5EF4-FFF2-40B4-BE49-F238E27FC236}">
                <a16:creationId xmlns:a16="http://schemas.microsoft.com/office/drawing/2014/main" id="{DE68DC95-FC91-CC74-C0F1-DED7220D5BD8}"/>
              </a:ext>
            </a:extLst>
          </p:cNvPr>
          <p:cNvSpPr>
            <a:spLocks noGrp="1"/>
          </p:cNvSpPr>
          <p:nvPr>
            <p:ph type="body" sz="quarter" idx="13"/>
          </p:nvPr>
        </p:nvSpPr>
        <p:spPr>
          <a:xfrm>
            <a:off x="4604733" y="4144423"/>
            <a:ext cx="3625850" cy="72528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1" name="Text Placeholder 19">
            <a:extLst>
              <a:ext uri="{FF2B5EF4-FFF2-40B4-BE49-F238E27FC236}">
                <a16:creationId xmlns:a16="http://schemas.microsoft.com/office/drawing/2014/main" id="{724869EF-9D6B-42CF-443E-06825BC17939}"/>
              </a:ext>
            </a:extLst>
          </p:cNvPr>
          <p:cNvSpPr>
            <a:spLocks noGrp="1"/>
          </p:cNvSpPr>
          <p:nvPr>
            <p:ph type="body" sz="quarter" idx="18"/>
          </p:nvPr>
        </p:nvSpPr>
        <p:spPr>
          <a:xfrm>
            <a:off x="425450" y="2254250"/>
            <a:ext cx="3087688" cy="2636838"/>
          </a:xfrm>
          <a:prstGeom prst="rect">
            <a:avLst/>
          </a:prstGeom>
        </p:spPr>
        <p:txBody>
          <a:bodyPr anchor="ctr"/>
          <a:lstStyle>
            <a:lvl1pPr marL="0" indent="0" algn="r">
              <a:buNone/>
              <a:defRPr sz="2400">
                <a:solidFill>
                  <a:schemeClr val="bg1"/>
                </a:solidFill>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187260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884D29-C87E-7E14-134C-4145161CD1E6}"/>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4" name="Subtitle 2">
            <a:extLst>
              <a:ext uri="{FF2B5EF4-FFF2-40B4-BE49-F238E27FC236}">
                <a16:creationId xmlns:a16="http://schemas.microsoft.com/office/drawing/2014/main" id="{132FD40F-3052-5906-8809-F6980D08BC2A}"/>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5" name="Group 4">
            <a:extLst>
              <a:ext uri="{FF2B5EF4-FFF2-40B4-BE49-F238E27FC236}">
                <a16:creationId xmlns:a16="http://schemas.microsoft.com/office/drawing/2014/main" id="{E4A314E9-D997-A3C0-C1CB-6E9DE1A88267}"/>
              </a:ext>
            </a:extLst>
          </p:cNvPr>
          <p:cNvGrpSpPr/>
          <p:nvPr userDrawn="1"/>
        </p:nvGrpSpPr>
        <p:grpSpPr>
          <a:xfrm>
            <a:off x="221161" y="1632941"/>
            <a:ext cx="11749677" cy="3768399"/>
            <a:chOff x="151248" y="1632941"/>
            <a:chExt cx="12609305" cy="4044102"/>
          </a:xfrm>
        </p:grpSpPr>
        <p:sp>
          <p:nvSpPr>
            <p:cNvPr id="6" name="Rectangle: Rounded Corners 5">
              <a:extLst>
                <a:ext uri="{FF2B5EF4-FFF2-40B4-BE49-F238E27FC236}">
                  <a16:creationId xmlns:a16="http://schemas.microsoft.com/office/drawing/2014/main" id="{E7A75499-3580-2838-E2B6-0C70732DDF84}"/>
                </a:ext>
              </a:extLst>
            </p:cNvPr>
            <p:cNvSpPr/>
            <p:nvPr userDrawn="1"/>
          </p:nvSpPr>
          <p:spPr>
            <a:xfrm>
              <a:off x="151248"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7" name="Rectangle: Rounded Corners 6">
              <a:extLst>
                <a:ext uri="{FF2B5EF4-FFF2-40B4-BE49-F238E27FC236}">
                  <a16:creationId xmlns:a16="http://schemas.microsoft.com/office/drawing/2014/main" id="{DD0AE249-89E2-E0F3-D5D2-AE3B35DD29FF}"/>
                </a:ext>
              </a:extLst>
            </p:cNvPr>
            <p:cNvSpPr/>
            <p:nvPr userDrawn="1"/>
          </p:nvSpPr>
          <p:spPr>
            <a:xfrm>
              <a:off x="4429081"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sp>
          <p:nvSpPr>
            <p:cNvPr id="8" name="Rectangle: Rounded Corners 7">
              <a:extLst>
                <a:ext uri="{FF2B5EF4-FFF2-40B4-BE49-F238E27FC236}">
                  <a16:creationId xmlns:a16="http://schemas.microsoft.com/office/drawing/2014/main" id="{360C1391-F728-DB50-4807-AD8E29A60E96}"/>
                </a:ext>
              </a:extLst>
            </p:cNvPr>
            <p:cNvSpPr/>
            <p:nvPr userDrawn="1"/>
          </p:nvSpPr>
          <p:spPr>
            <a:xfrm>
              <a:off x="8706914" y="1632941"/>
              <a:ext cx="4053639" cy="4044102"/>
            </a:xfrm>
            <a:prstGeom prst="roundRect">
              <a:avLst>
                <a:gd name="adj" fmla="val 8517"/>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Poppins" panose="00000500000000000000" pitchFamily="2" charset="0"/>
                <a:cs typeface="Poppins" panose="00000500000000000000" pitchFamily="2" charset="0"/>
              </a:endParaRPr>
            </a:p>
          </p:txBody>
        </p:sp>
      </p:grpSp>
      <p:sp>
        <p:nvSpPr>
          <p:cNvPr id="9" name="Text Placeholder 8">
            <a:extLst>
              <a:ext uri="{FF2B5EF4-FFF2-40B4-BE49-F238E27FC236}">
                <a16:creationId xmlns:a16="http://schemas.microsoft.com/office/drawing/2014/main" id="{0D519857-46E8-44B5-0DA7-588F7B25B397}"/>
              </a:ext>
            </a:extLst>
          </p:cNvPr>
          <p:cNvSpPr>
            <a:spLocks noGrp="1"/>
          </p:cNvSpPr>
          <p:nvPr>
            <p:ph type="body" sz="quarter" idx="10"/>
          </p:nvPr>
        </p:nvSpPr>
        <p:spPr>
          <a:xfrm>
            <a:off x="372597"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dirty="0"/>
          </a:p>
        </p:txBody>
      </p:sp>
      <p:sp>
        <p:nvSpPr>
          <p:cNvPr id="10" name="Text Placeholder 8">
            <a:extLst>
              <a:ext uri="{FF2B5EF4-FFF2-40B4-BE49-F238E27FC236}">
                <a16:creationId xmlns:a16="http://schemas.microsoft.com/office/drawing/2014/main" id="{6C7029B2-E40F-3519-3D38-47CC1927F973}"/>
              </a:ext>
            </a:extLst>
          </p:cNvPr>
          <p:cNvSpPr>
            <a:spLocks noGrp="1"/>
          </p:cNvSpPr>
          <p:nvPr>
            <p:ph type="body" sz="quarter" idx="11"/>
          </p:nvPr>
        </p:nvSpPr>
        <p:spPr>
          <a:xfrm>
            <a:off x="372597"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1" name="Text Placeholder 8">
            <a:extLst>
              <a:ext uri="{FF2B5EF4-FFF2-40B4-BE49-F238E27FC236}">
                <a16:creationId xmlns:a16="http://schemas.microsoft.com/office/drawing/2014/main" id="{0851DC24-E797-69F7-5567-E1A007FE9483}"/>
              </a:ext>
            </a:extLst>
          </p:cNvPr>
          <p:cNvSpPr>
            <a:spLocks noGrp="1"/>
          </p:cNvSpPr>
          <p:nvPr>
            <p:ph type="body" sz="quarter" idx="12"/>
          </p:nvPr>
        </p:nvSpPr>
        <p:spPr>
          <a:xfrm>
            <a:off x="438970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2" name="Text Placeholder 8">
            <a:extLst>
              <a:ext uri="{FF2B5EF4-FFF2-40B4-BE49-F238E27FC236}">
                <a16:creationId xmlns:a16="http://schemas.microsoft.com/office/drawing/2014/main" id="{F5ACAD5A-8C00-51B2-8273-CF310A257FE8}"/>
              </a:ext>
            </a:extLst>
          </p:cNvPr>
          <p:cNvSpPr>
            <a:spLocks noGrp="1"/>
          </p:cNvSpPr>
          <p:nvPr>
            <p:ph type="body" sz="quarter" idx="13"/>
          </p:nvPr>
        </p:nvSpPr>
        <p:spPr>
          <a:xfrm>
            <a:off x="438970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3" name="Text Placeholder 8">
            <a:extLst>
              <a:ext uri="{FF2B5EF4-FFF2-40B4-BE49-F238E27FC236}">
                <a16:creationId xmlns:a16="http://schemas.microsoft.com/office/drawing/2014/main" id="{085A9AFE-CB99-EB51-1632-D35CC6D9710D}"/>
              </a:ext>
            </a:extLst>
          </p:cNvPr>
          <p:cNvSpPr>
            <a:spLocks noGrp="1"/>
          </p:cNvSpPr>
          <p:nvPr>
            <p:ph type="body" sz="quarter" idx="14"/>
          </p:nvPr>
        </p:nvSpPr>
        <p:spPr>
          <a:xfrm>
            <a:off x="8374913" y="1912808"/>
            <a:ext cx="3412594"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14" name="Text Placeholder 8">
            <a:extLst>
              <a:ext uri="{FF2B5EF4-FFF2-40B4-BE49-F238E27FC236}">
                <a16:creationId xmlns:a16="http://schemas.microsoft.com/office/drawing/2014/main" id="{7C07EAD6-CD29-5A88-43BA-4308EEA5DEBC}"/>
              </a:ext>
            </a:extLst>
          </p:cNvPr>
          <p:cNvSpPr>
            <a:spLocks noGrp="1"/>
          </p:cNvSpPr>
          <p:nvPr>
            <p:ph type="body" sz="quarter" idx="15"/>
          </p:nvPr>
        </p:nvSpPr>
        <p:spPr>
          <a:xfrm>
            <a:off x="8374913" y="2283725"/>
            <a:ext cx="3412594" cy="2788005"/>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Tree>
    <p:extLst>
      <p:ext uri="{BB962C8B-B14F-4D97-AF65-F5344CB8AC3E}">
        <p14:creationId xmlns:p14="http://schemas.microsoft.com/office/powerpoint/2010/main" val="238047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TERMARK SLIDE">
    <p:spTree>
      <p:nvGrpSpPr>
        <p:cNvPr id="1" name=""/>
        <p:cNvGrpSpPr/>
        <p:nvPr/>
      </p:nvGrpSpPr>
      <p:grpSpPr>
        <a:xfrm>
          <a:off x="0" y="0"/>
          <a:ext cx="0" cy="0"/>
          <a:chOff x="0" y="0"/>
          <a:chExt cx="0" cy="0"/>
        </a:xfrm>
      </p:grpSpPr>
      <p:sp>
        <p:nvSpPr>
          <p:cNvPr id="6" name="Text Placeholder 5"/>
          <p:cNvSpPr>
            <a:spLocks noGrp="1"/>
          </p:cNvSpPr>
          <p:nvPr>
            <p:ph type="body" sz="quarter" idx="16" hasCustomPrompt="1"/>
          </p:nvPr>
        </p:nvSpPr>
        <p:spPr>
          <a:xfrm>
            <a:off x="612648" y="976838"/>
            <a:ext cx="10971212" cy="325534"/>
          </a:xfrm>
          <a:prstGeom prst="rect">
            <a:avLst/>
          </a:prstGeom>
          <a:noFill/>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5" name="Title Placeholder 2">
            <a:extLst>
              <a:ext uri="{FF2B5EF4-FFF2-40B4-BE49-F238E27FC236}">
                <a16:creationId xmlns:a16="http://schemas.microsoft.com/office/drawing/2014/main" id="{CDC94201-5E1A-43BC-AEF8-8B18ACCF0859}"/>
              </a:ext>
            </a:extLst>
          </p:cNvPr>
          <p:cNvSpPr>
            <a:spLocks noGrp="1"/>
          </p:cNvSpPr>
          <p:nvPr>
            <p:ph type="title" hasCustomPrompt="1"/>
          </p:nvPr>
        </p:nvSpPr>
        <p:spPr>
          <a:xfrm>
            <a:off x="612648" y="91440"/>
            <a:ext cx="10972800" cy="822960"/>
          </a:xfrm>
          <a:prstGeom prst="rect">
            <a:avLst/>
          </a:prstGeom>
          <a:noFill/>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grpSp>
        <p:nvGrpSpPr>
          <p:cNvPr id="32" name="Group 31">
            <a:extLst>
              <a:ext uri="{FF2B5EF4-FFF2-40B4-BE49-F238E27FC236}">
                <a16:creationId xmlns:a16="http://schemas.microsoft.com/office/drawing/2014/main" id="{ECFD47A6-99A5-4C0C-A9D5-BCF067328CE4}"/>
              </a:ext>
            </a:extLst>
          </p:cNvPr>
          <p:cNvGrpSpPr/>
          <p:nvPr userDrawn="1"/>
        </p:nvGrpSpPr>
        <p:grpSpPr>
          <a:xfrm>
            <a:off x="278459" y="2195285"/>
            <a:ext cx="11613981" cy="3312304"/>
            <a:chOff x="278459" y="2195285"/>
            <a:chExt cx="11613981" cy="3312304"/>
          </a:xfrm>
          <a:solidFill>
            <a:srgbClr val="FFFFFF"/>
          </a:solidFill>
        </p:grpSpPr>
        <p:grpSp>
          <p:nvGrpSpPr>
            <p:cNvPr id="31" name="Group 30">
              <a:extLst>
                <a:ext uri="{FF2B5EF4-FFF2-40B4-BE49-F238E27FC236}">
                  <a16:creationId xmlns:a16="http://schemas.microsoft.com/office/drawing/2014/main" id="{55F252F2-1FC1-44AA-9141-EA1C8D44FF51}"/>
                </a:ext>
              </a:extLst>
            </p:cNvPr>
            <p:cNvGrpSpPr/>
            <p:nvPr userDrawn="1"/>
          </p:nvGrpSpPr>
          <p:grpSpPr>
            <a:xfrm>
              <a:off x="278459" y="2195285"/>
              <a:ext cx="11613981" cy="584775"/>
              <a:chOff x="278459" y="2222993"/>
              <a:chExt cx="11613981" cy="584775"/>
            </a:xfrm>
            <a:grpFill/>
          </p:grpSpPr>
          <p:sp>
            <p:nvSpPr>
              <p:cNvPr id="2" name="TextBox 1">
                <a:extLst>
                  <a:ext uri="{FF2B5EF4-FFF2-40B4-BE49-F238E27FC236}">
                    <a16:creationId xmlns:a16="http://schemas.microsoft.com/office/drawing/2014/main" id="{283DDAD9-26B1-481F-85CA-2720FA86B2E6}"/>
                  </a:ext>
                </a:extLst>
              </p:cNvPr>
              <p:cNvSpPr txBox="1"/>
              <p:nvPr userDrawn="1"/>
            </p:nvSpPr>
            <p:spPr>
              <a:xfrm rot="19800000">
                <a:off x="278459"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8" name="TextBox 7">
                <a:extLst>
                  <a:ext uri="{FF2B5EF4-FFF2-40B4-BE49-F238E27FC236}">
                    <a16:creationId xmlns:a16="http://schemas.microsoft.com/office/drawing/2014/main" id="{862D707D-3C03-425E-B48D-2780C4A65E19}"/>
                  </a:ext>
                </a:extLst>
              </p:cNvPr>
              <p:cNvSpPr txBox="1"/>
              <p:nvPr userDrawn="1"/>
            </p:nvSpPr>
            <p:spPr>
              <a:xfrm rot="19800000">
                <a:off x="2276963"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9" name="TextBox 8">
                <a:extLst>
                  <a:ext uri="{FF2B5EF4-FFF2-40B4-BE49-F238E27FC236}">
                    <a16:creationId xmlns:a16="http://schemas.microsoft.com/office/drawing/2014/main" id="{F5F171A8-7045-4FB9-8A6E-3995D032C47A}"/>
                  </a:ext>
                </a:extLst>
              </p:cNvPr>
              <p:cNvSpPr txBox="1"/>
              <p:nvPr userDrawn="1"/>
            </p:nvSpPr>
            <p:spPr>
              <a:xfrm rot="19800000">
                <a:off x="4275467"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0" name="TextBox 9">
                <a:extLst>
                  <a:ext uri="{FF2B5EF4-FFF2-40B4-BE49-F238E27FC236}">
                    <a16:creationId xmlns:a16="http://schemas.microsoft.com/office/drawing/2014/main" id="{DD7A8769-84A3-4E2C-8F82-034144400965}"/>
                  </a:ext>
                </a:extLst>
              </p:cNvPr>
              <p:cNvSpPr txBox="1"/>
              <p:nvPr userDrawn="1"/>
            </p:nvSpPr>
            <p:spPr>
              <a:xfrm rot="19800000">
                <a:off x="6273971"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1" name="TextBox 10">
                <a:extLst>
                  <a:ext uri="{FF2B5EF4-FFF2-40B4-BE49-F238E27FC236}">
                    <a16:creationId xmlns:a16="http://schemas.microsoft.com/office/drawing/2014/main" id="{5CC16371-A8B3-4B9E-A36F-43E8B8696AB4}"/>
                  </a:ext>
                </a:extLst>
              </p:cNvPr>
              <p:cNvSpPr txBox="1"/>
              <p:nvPr userDrawn="1"/>
            </p:nvSpPr>
            <p:spPr>
              <a:xfrm rot="19800000">
                <a:off x="8272475"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2" name="TextBox 11">
                <a:extLst>
                  <a:ext uri="{FF2B5EF4-FFF2-40B4-BE49-F238E27FC236}">
                    <a16:creationId xmlns:a16="http://schemas.microsoft.com/office/drawing/2014/main" id="{9654CD80-DE8F-4185-BE17-2023915D671A}"/>
                  </a:ext>
                </a:extLst>
              </p:cNvPr>
              <p:cNvSpPr txBox="1"/>
              <p:nvPr userDrawn="1"/>
            </p:nvSpPr>
            <p:spPr>
              <a:xfrm rot="19800000">
                <a:off x="10270977" y="2222993"/>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nvGrpSpPr>
            <p:cNvPr id="4" name="Group 3">
              <a:extLst>
                <a:ext uri="{FF2B5EF4-FFF2-40B4-BE49-F238E27FC236}">
                  <a16:creationId xmlns:a16="http://schemas.microsoft.com/office/drawing/2014/main" id="{F8115417-A265-4265-B35E-FC84E8802003}"/>
                </a:ext>
              </a:extLst>
            </p:cNvPr>
            <p:cNvGrpSpPr/>
            <p:nvPr userDrawn="1"/>
          </p:nvGrpSpPr>
          <p:grpSpPr>
            <a:xfrm>
              <a:off x="278459" y="3559049"/>
              <a:ext cx="11613981" cy="584775"/>
              <a:chOff x="278459" y="3257467"/>
              <a:chExt cx="11613981" cy="584775"/>
            </a:xfrm>
            <a:grpFill/>
          </p:grpSpPr>
          <p:sp>
            <p:nvSpPr>
              <p:cNvPr id="13" name="TextBox 12">
                <a:extLst>
                  <a:ext uri="{FF2B5EF4-FFF2-40B4-BE49-F238E27FC236}">
                    <a16:creationId xmlns:a16="http://schemas.microsoft.com/office/drawing/2014/main" id="{DE8BD5EE-6C51-4F2A-BEC5-F05575B10511}"/>
                  </a:ext>
                </a:extLst>
              </p:cNvPr>
              <p:cNvSpPr txBox="1"/>
              <p:nvPr userDrawn="1"/>
            </p:nvSpPr>
            <p:spPr>
              <a:xfrm rot="19800000">
                <a:off x="278459"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4" name="TextBox 13">
                <a:extLst>
                  <a:ext uri="{FF2B5EF4-FFF2-40B4-BE49-F238E27FC236}">
                    <a16:creationId xmlns:a16="http://schemas.microsoft.com/office/drawing/2014/main" id="{F80AE897-5B52-40DC-B16D-DE43FD9FC1E1}"/>
                  </a:ext>
                </a:extLst>
              </p:cNvPr>
              <p:cNvSpPr txBox="1"/>
              <p:nvPr userDrawn="1"/>
            </p:nvSpPr>
            <p:spPr>
              <a:xfrm rot="19800000">
                <a:off x="2276963"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5" name="TextBox 14">
                <a:extLst>
                  <a:ext uri="{FF2B5EF4-FFF2-40B4-BE49-F238E27FC236}">
                    <a16:creationId xmlns:a16="http://schemas.microsoft.com/office/drawing/2014/main" id="{7139F676-9766-454C-88AE-CAAA15AFAA95}"/>
                  </a:ext>
                </a:extLst>
              </p:cNvPr>
              <p:cNvSpPr txBox="1"/>
              <p:nvPr userDrawn="1"/>
            </p:nvSpPr>
            <p:spPr>
              <a:xfrm rot="19800000">
                <a:off x="4275467"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6" name="TextBox 15">
                <a:extLst>
                  <a:ext uri="{FF2B5EF4-FFF2-40B4-BE49-F238E27FC236}">
                    <a16:creationId xmlns:a16="http://schemas.microsoft.com/office/drawing/2014/main" id="{20A5F532-82D6-4E37-A9EF-86C00C0CBF1C}"/>
                  </a:ext>
                </a:extLst>
              </p:cNvPr>
              <p:cNvSpPr txBox="1"/>
              <p:nvPr userDrawn="1"/>
            </p:nvSpPr>
            <p:spPr>
              <a:xfrm rot="19800000">
                <a:off x="6273971"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7" name="TextBox 16">
                <a:extLst>
                  <a:ext uri="{FF2B5EF4-FFF2-40B4-BE49-F238E27FC236}">
                    <a16:creationId xmlns:a16="http://schemas.microsoft.com/office/drawing/2014/main" id="{ECC453A3-1024-4256-AC1C-76B70044753E}"/>
                  </a:ext>
                </a:extLst>
              </p:cNvPr>
              <p:cNvSpPr txBox="1"/>
              <p:nvPr userDrawn="1"/>
            </p:nvSpPr>
            <p:spPr>
              <a:xfrm rot="19800000">
                <a:off x="8272475"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18" name="TextBox 17">
                <a:extLst>
                  <a:ext uri="{FF2B5EF4-FFF2-40B4-BE49-F238E27FC236}">
                    <a16:creationId xmlns:a16="http://schemas.microsoft.com/office/drawing/2014/main" id="{AE2E9DE5-2C2A-4A0E-9444-B7917F6F30EB}"/>
                  </a:ext>
                </a:extLst>
              </p:cNvPr>
              <p:cNvSpPr txBox="1"/>
              <p:nvPr userDrawn="1"/>
            </p:nvSpPr>
            <p:spPr>
              <a:xfrm rot="19800000">
                <a:off x="10270977" y="325746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nvGrpSpPr>
            <p:cNvPr id="3" name="Group 2">
              <a:extLst>
                <a:ext uri="{FF2B5EF4-FFF2-40B4-BE49-F238E27FC236}">
                  <a16:creationId xmlns:a16="http://schemas.microsoft.com/office/drawing/2014/main" id="{7901E189-C7E8-488D-921F-2A4ADD615465}"/>
                </a:ext>
              </a:extLst>
            </p:cNvPr>
            <p:cNvGrpSpPr/>
            <p:nvPr userDrawn="1"/>
          </p:nvGrpSpPr>
          <p:grpSpPr>
            <a:xfrm>
              <a:off x="278459" y="4922814"/>
              <a:ext cx="11613981" cy="584775"/>
              <a:chOff x="278459" y="4199577"/>
              <a:chExt cx="11613981" cy="584775"/>
            </a:xfrm>
            <a:grpFill/>
          </p:grpSpPr>
          <p:sp>
            <p:nvSpPr>
              <p:cNvPr id="25" name="TextBox 24">
                <a:extLst>
                  <a:ext uri="{FF2B5EF4-FFF2-40B4-BE49-F238E27FC236}">
                    <a16:creationId xmlns:a16="http://schemas.microsoft.com/office/drawing/2014/main" id="{E1A802B5-2763-4CC1-A2B8-9CE45BBC2A0E}"/>
                  </a:ext>
                </a:extLst>
              </p:cNvPr>
              <p:cNvSpPr txBox="1"/>
              <p:nvPr userDrawn="1"/>
            </p:nvSpPr>
            <p:spPr>
              <a:xfrm rot="19800000">
                <a:off x="278459"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6" name="TextBox 25">
                <a:extLst>
                  <a:ext uri="{FF2B5EF4-FFF2-40B4-BE49-F238E27FC236}">
                    <a16:creationId xmlns:a16="http://schemas.microsoft.com/office/drawing/2014/main" id="{B6AA60AD-EC8A-4927-A456-588775480DC3}"/>
                  </a:ext>
                </a:extLst>
              </p:cNvPr>
              <p:cNvSpPr txBox="1"/>
              <p:nvPr userDrawn="1"/>
            </p:nvSpPr>
            <p:spPr>
              <a:xfrm rot="19800000">
                <a:off x="2276963"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7" name="TextBox 26">
                <a:extLst>
                  <a:ext uri="{FF2B5EF4-FFF2-40B4-BE49-F238E27FC236}">
                    <a16:creationId xmlns:a16="http://schemas.microsoft.com/office/drawing/2014/main" id="{455AA495-1513-4370-984C-A2A6AF9FA2E3}"/>
                  </a:ext>
                </a:extLst>
              </p:cNvPr>
              <p:cNvSpPr txBox="1"/>
              <p:nvPr userDrawn="1"/>
            </p:nvSpPr>
            <p:spPr>
              <a:xfrm rot="19800000">
                <a:off x="4275467"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8" name="TextBox 27">
                <a:extLst>
                  <a:ext uri="{FF2B5EF4-FFF2-40B4-BE49-F238E27FC236}">
                    <a16:creationId xmlns:a16="http://schemas.microsoft.com/office/drawing/2014/main" id="{BAE1DC5F-24B0-4A91-81B5-2C963BCC2FD5}"/>
                  </a:ext>
                </a:extLst>
              </p:cNvPr>
              <p:cNvSpPr txBox="1"/>
              <p:nvPr userDrawn="1"/>
            </p:nvSpPr>
            <p:spPr>
              <a:xfrm rot="19800000">
                <a:off x="6273971"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29" name="TextBox 28">
                <a:extLst>
                  <a:ext uri="{FF2B5EF4-FFF2-40B4-BE49-F238E27FC236}">
                    <a16:creationId xmlns:a16="http://schemas.microsoft.com/office/drawing/2014/main" id="{FE3FF1FB-15B0-457C-A8F5-33E20EEC79C7}"/>
                  </a:ext>
                </a:extLst>
              </p:cNvPr>
              <p:cNvSpPr txBox="1"/>
              <p:nvPr userDrawn="1"/>
            </p:nvSpPr>
            <p:spPr>
              <a:xfrm rot="19800000">
                <a:off x="8272475"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sp>
            <p:nvSpPr>
              <p:cNvPr id="30" name="TextBox 29">
                <a:extLst>
                  <a:ext uri="{FF2B5EF4-FFF2-40B4-BE49-F238E27FC236}">
                    <a16:creationId xmlns:a16="http://schemas.microsoft.com/office/drawing/2014/main" id="{E78C39FB-4E21-4E04-95B5-023E1B6C3133}"/>
                  </a:ext>
                </a:extLst>
              </p:cNvPr>
              <p:cNvSpPr txBox="1"/>
              <p:nvPr userDrawn="1"/>
            </p:nvSpPr>
            <p:spPr>
              <a:xfrm rot="19800000">
                <a:off x="10270977" y="4199577"/>
                <a:ext cx="1621463" cy="584775"/>
              </a:xfrm>
              <a:prstGeom prst="rect">
                <a:avLst/>
              </a:prstGeom>
              <a:grpFill/>
            </p:spPr>
            <p:txBody>
              <a:bodyPr wrap="square" rtlCol="0">
                <a:spAutoFit/>
              </a:bodyPr>
              <a:lstStyle/>
              <a:p>
                <a:pPr algn="ctr"/>
                <a:r>
                  <a:rPr lang="en-US" sz="3200" b="1" spc="0">
                    <a:solidFill>
                      <a:schemeClr val="bg2">
                        <a:lumMod val="85000"/>
                      </a:schemeClr>
                    </a:solidFill>
                    <a:latin typeface="+mj-lt"/>
                  </a:rPr>
                  <a:t>DRAFT</a:t>
                </a:r>
              </a:p>
            </p:txBody>
          </p:sp>
        </p:grpSp>
      </p:grpSp>
    </p:spTree>
    <p:extLst>
      <p:ext uri="{BB962C8B-B14F-4D97-AF65-F5344CB8AC3E}">
        <p14:creationId xmlns:p14="http://schemas.microsoft.com/office/powerpoint/2010/main" val="360937885"/>
      </p:ext>
    </p:extLst>
  </p:cSld>
  <p:clrMapOvr>
    <a:masterClrMapping/>
  </p:clrMapOvr>
  <p:transition>
    <p:fade/>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21A149-6D62-7445-411E-8A18069CCC19}"/>
              </a:ext>
            </a:extLst>
          </p:cNvPr>
          <p:cNvGrpSpPr/>
          <p:nvPr userDrawn="1"/>
        </p:nvGrpSpPr>
        <p:grpSpPr>
          <a:xfrm>
            <a:off x="2565643" y="1666371"/>
            <a:ext cx="7966473" cy="1216831"/>
            <a:chOff x="2565643" y="1209171"/>
            <a:chExt cx="7966473" cy="1216831"/>
          </a:xfrm>
        </p:grpSpPr>
        <p:sp>
          <p:nvSpPr>
            <p:cNvPr id="4" name="Rectangle: Rounded Corners 3">
              <a:extLst>
                <a:ext uri="{FF2B5EF4-FFF2-40B4-BE49-F238E27FC236}">
                  <a16:creationId xmlns:a16="http://schemas.microsoft.com/office/drawing/2014/main" id="{2E2AE3EE-2AD9-1533-F04D-CA977294E8FA}"/>
                </a:ext>
              </a:extLst>
            </p:cNvPr>
            <p:cNvSpPr/>
            <p:nvPr/>
          </p:nvSpPr>
          <p:spPr>
            <a:xfrm>
              <a:off x="2565643" y="1211331"/>
              <a:ext cx="7878479" cy="1214671"/>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5" name="Rectangle: Rounded Corners 4">
              <a:extLst>
                <a:ext uri="{FF2B5EF4-FFF2-40B4-BE49-F238E27FC236}">
                  <a16:creationId xmlns:a16="http://schemas.microsoft.com/office/drawing/2014/main" id="{8D6D92F2-63E3-D521-74BF-9BB3F0852620}"/>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6" name="Title 1">
            <a:extLst>
              <a:ext uri="{FF2B5EF4-FFF2-40B4-BE49-F238E27FC236}">
                <a16:creationId xmlns:a16="http://schemas.microsoft.com/office/drawing/2014/main" id="{72A645B0-6C27-613D-B4B3-4D307F631E13}"/>
              </a:ext>
            </a:extLst>
          </p:cNvPr>
          <p:cNvSpPr>
            <a:spLocks noGrp="1"/>
          </p:cNvSpPr>
          <p:nvPr>
            <p:ph type="ctrTitle"/>
          </p:nvPr>
        </p:nvSpPr>
        <p:spPr>
          <a:xfrm>
            <a:off x="56707" y="94951"/>
            <a:ext cx="9025032" cy="404779"/>
          </a:xfrm>
          <a:prstGeom prst="rect">
            <a:avLst/>
          </a:prstGeom>
        </p:spPr>
        <p:txBody>
          <a:bodyPr anchor="t"/>
          <a:lstStyle>
            <a:lvl1pPr algn="l">
              <a:defRPr sz="2400">
                <a:solidFill>
                  <a:schemeClr val="bg1"/>
                </a:solidFill>
                <a:latin typeface="Poppins Medium" panose="00000600000000000000" pitchFamily="2" charset="0"/>
                <a:cs typeface="Poppins Medium" panose="00000600000000000000" pitchFamily="2" charset="0"/>
              </a:defRPr>
            </a:lvl1pPr>
          </a:lstStyle>
          <a:p>
            <a:r>
              <a:rPr lang="en-US"/>
              <a:t>Click to edit Master title style</a:t>
            </a:r>
          </a:p>
        </p:txBody>
      </p:sp>
      <p:sp>
        <p:nvSpPr>
          <p:cNvPr id="7" name="Subtitle 2">
            <a:extLst>
              <a:ext uri="{FF2B5EF4-FFF2-40B4-BE49-F238E27FC236}">
                <a16:creationId xmlns:a16="http://schemas.microsoft.com/office/drawing/2014/main" id="{16862338-3626-24B9-1CAE-76C821D3D287}"/>
              </a:ext>
            </a:extLst>
          </p:cNvPr>
          <p:cNvSpPr>
            <a:spLocks noGrp="1"/>
          </p:cNvSpPr>
          <p:nvPr>
            <p:ph type="subTitle" idx="1"/>
          </p:nvPr>
        </p:nvSpPr>
        <p:spPr>
          <a:xfrm>
            <a:off x="56707" y="603768"/>
            <a:ext cx="9025032" cy="404780"/>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8">
            <a:extLst>
              <a:ext uri="{FF2B5EF4-FFF2-40B4-BE49-F238E27FC236}">
                <a16:creationId xmlns:a16="http://schemas.microsoft.com/office/drawing/2014/main" id="{AD247C08-961C-0E4B-B0FA-AD25001E8DB2}"/>
              </a:ext>
            </a:extLst>
          </p:cNvPr>
          <p:cNvSpPr>
            <a:spLocks noGrp="1"/>
          </p:cNvSpPr>
          <p:nvPr>
            <p:ph type="body" sz="quarter" idx="10"/>
          </p:nvPr>
        </p:nvSpPr>
        <p:spPr>
          <a:xfrm>
            <a:off x="2775555" y="1823981"/>
            <a:ext cx="7442332" cy="319309"/>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9" name="Text Placeholder 8">
            <a:extLst>
              <a:ext uri="{FF2B5EF4-FFF2-40B4-BE49-F238E27FC236}">
                <a16:creationId xmlns:a16="http://schemas.microsoft.com/office/drawing/2014/main" id="{2899535B-3592-5232-D6DB-7B34EF71722C}"/>
              </a:ext>
            </a:extLst>
          </p:cNvPr>
          <p:cNvSpPr>
            <a:spLocks noGrp="1"/>
          </p:cNvSpPr>
          <p:nvPr>
            <p:ph type="body" sz="quarter" idx="11"/>
          </p:nvPr>
        </p:nvSpPr>
        <p:spPr>
          <a:xfrm>
            <a:off x="2775554" y="2194898"/>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0" name="Text Placeholder 19">
            <a:extLst>
              <a:ext uri="{FF2B5EF4-FFF2-40B4-BE49-F238E27FC236}">
                <a16:creationId xmlns:a16="http://schemas.microsoft.com/office/drawing/2014/main" id="{CCBF2A4D-22ED-53E2-843E-4FA66E4F5B34}"/>
              </a:ext>
            </a:extLst>
          </p:cNvPr>
          <p:cNvSpPr>
            <a:spLocks noGrp="1"/>
          </p:cNvSpPr>
          <p:nvPr>
            <p:ph type="body" sz="quarter" idx="18"/>
          </p:nvPr>
        </p:nvSpPr>
        <p:spPr>
          <a:xfrm>
            <a:off x="256630" y="1666370"/>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grpSp>
        <p:nvGrpSpPr>
          <p:cNvPr id="11" name="Group 10">
            <a:extLst>
              <a:ext uri="{FF2B5EF4-FFF2-40B4-BE49-F238E27FC236}">
                <a16:creationId xmlns:a16="http://schemas.microsoft.com/office/drawing/2014/main" id="{ADDFF939-99E4-6AAD-F75B-14B2E226B633}"/>
              </a:ext>
            </a:extLst>
          </p:cNvPr>
          <p:cNvGrpSpPr/>
          <p:nvPr userDrawn="1"/>
        </p:nvGrpSpPr>
        <p:grpSpPr>
          <a:xfrm>
            <a:off x="2565643" y="3081663"/>
            <a:ext cx="7966473" cy="1216831"/>
            <a:chOff x="2565643" y="1209171"/>
            <a:chExt cx="7966473" cy="1216831"/>
          </a:xfrm>
        </p:grpSpPr>
        <p:sp>
          <p:nvSpPr>
            <p:cNvPr id="12" name="Rectangle: Rounded Corners 11">
              <a:extLst>
                <a:ext uri="{FF2B5EF4-FFF2-40B4-BE49-F238E27FC236}">
                  <a16:creationId xmlns:a16="http://schemas.microsoft.com/office/drawing/2014/main" id="{8066431E-44AE-4C46-25BB-F6B00672F12B}"/>
                </a:ext>
              </a:extLst>
            </p:cNvPr>
            <p:cNvSpPr/>
            <p:nvPr/>
          </p:nvSpPr>
          <p:spPr>
            <a:xfrm>
              <a:off x="2565643" y="1211331"/>
              <a:ext cx="7878479" cy="1214671"/>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13" name="Rectangle: Rounded Corners 12">
              <a:extLst>
                <a:ext uri="{FF2B5EF4-FFF2-40B4-BE49-F238E27FC236}">
                  <a16:creationId xmlns:a16="http://schemas.microsoft.com/office/drawing/2014/main" id="{4722D613-74E5-4640-5C53-0CFFBEF0F1DC}"/>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14" name="Text Placeholder 8">
            <a:extLst>
              <a:ext uri="{FF2B5EF4-FFF2-40B4-BE49-F238E27FC236}">
                <a16:creationId xmlns:a16="http://schemas.microsoft.com/office/drawing/2014/main" id="{89518E97-525B-D77E-CC6C-322BDBF25911}"/>
              </a:ext>
            </a:extLst>
          </p:cNvPr>
          <p:cNvSpPr>
            <a:spLocks noGrp="1"/>
          </p:cNvSpPr>
          <p:nvPr>
            <p:ph type="body" sz="quarter" idx="19"/>
          </p:nvPr>
        </p:nvSpPr>
        <p:spPr>
          <a:xfrm>
            <a:off x="2775555" y="3239273"/>
            <a:ext cx="7442332" cy="319309"/>
          </a:xfrm>
          <a:prstGeom prst="rect">
            <a:avLst/>
          </a:prstGeom>
        </p:spPr>
        <p:txBody>
          <a:bodyPr/>
          <a:lstStyle>
            <a:lvl1pPr marL="0" indent="0">
              <a:buNone/>
              <a:defRPr sz="1800">
                <a:solidFill>
                  <a:schemeClr val="accent3"/>
                </a:solidFill>
                <a:latin typeface="Poppins Medium" panose="00000600000000000000" pitchFamily="2" charset="0"/>
                <a:cs typeface="Poppins Medium" panose="00000600000000000000" pitchFamily="2" charset="0"/>
              </a:defRPr>
            </a:lvl1pPr>
          </a:lstStyle>
          <a:p>
            <a:pPr lvl="0"/>
            <a:endParaRPr lang="en-US"/>
          </a:p>
        </p:txBody>
      </p:sp>
      <p:sp>
        <p:nvSpPr>
          <p:cNvPr id="15" name="Text Placeholder 8">
            <a:extLst>
              <a:ext uri="{FF2B5EF4-FFF2-40B4-BE49-F238E27FC236}">
                <a16:creationId xmlns:a16="http://schemas.microsoft.com/office/drawing/2014/main" id="{5B1E2A82-E841-4FA5-E1C1-8D97C53C1291}"/>
              </a:ext>
            </a:extLst>
          </p:cNvPr>
          <p:cNvSpPr>
            <a:spLocks noGrp="1"/>
          </p:cNvSpPr>
          <p:nvPr>
            <p:ph type="body" sz="quarter" idx="20"/>
          </p:nvPr>
        </p:nvSpPr>
        <p:spPr>
          <a:xfrm>
            <a:off x="2775554" y="3610190"/>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16" name="Text Placeholder 19">
            <a:extLst>
              <a:ext uri="{FF2B5EF4-FFF2-40B4-BE49-F238E27FC236}">
                <a16:creationId xmlns:a16="http://schemas.microsoft.com/office/drawing/2014/main" id="{92EF5584-ACBD-5D21-B9EC-24CD031D12FE}"/>
              </a:ext>
            </a:extLst>
          </p:cNvPr>
          <p:cNvSpPr>
            <a:spLocks noGrp="1"/>
          </p:cNvSpPr>
          <p:nvPr>
            <p:ph type="body" sz="quarter" idx="21"/>
          </p:nvPr>
        </p:nvSpPr>
        <p:spPr>
          <a:xfrm>
            <a:off x="256630" y="3081662"/>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grpSp>
        <p:nvGrpSpPr>
          <p:cNvPr id="17" name="Group 16">
            <a:extLst>
              <a:ext uri="{FF2B5EF4-FFF2-40B4-BE49-F238E27FC236}">
                <a16:creationId xmlns:a16="http://schemas.microsoft.com/office/drawing/2014/main" id="{83A8DAB1-E7F5-FE2F-EC4F-F26670041839}"/>
              </a:ext>
            </a:extLst>
          </p:cNvPr>
          <p:cNvGrpSpPr/>
          <p:nvPr userDrawn="1"/>
        </p:nvGrpSpPr>
        <p:grpSpPr>
          <a:xfrm>
            <a:off x="2565643" y="4494794"/>
            <a:ext cx="7966473" cy="1216831"/>
            <a:chOff x="2565643" y="1209171"/>
            <a:chExt cx="7966473" cy="1216831"/>
          </a:xfrm>
        </p:grpSpPr>
        <p:sp>
          <p:nvSpPr>
            <p:cNvPr id="18" name="Rectangle: Rounded Corners 17">
              <a:extLst>
                <a:ext uri="{FF2B5EF4-FFF2-40B4-BE49-F238E27FC236}">
                  <a16:creationId xmlns:a16="http://schemas.microsoft.com/office/drawing/2014/main" id="{38AA4685-A316-BA1D-A3AD-CDEC4B965416}"/>
                </a:ext>
              </a:extLst>
            </p:cNvPr>
            <p:cNvSpPr/>
            <p:nvPr/>
          </p:nvSpPr>
          <p:spPr>
            <a:xfrm>
              <a:off x="2565643" y="1211331"/>
              <a:ext cx="7878479" cy="121467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400">
                <a:solidFill>
                  <a:schemeClr val="tx2"/>
                </a:solidFill>
                <a:latin typeface="Poppins" panose="00000500000000000000" pitchFamily="2" charset="0"/>
                <a:cs typeface="Poppins" panose="00000500000000000000" pitchFamily="2" charset="0"/>
              </a:endParaRPr>
            </a:p>
          </p:txBody>
        </p:sp>
        <p:sp>
          <p:nvSpPr>
            <p:cNvPr id="19" name="Rectangle: Rounded Corners 18">
              <a:extLst>
                <a:ext uri="{FF2B5EF4-FFF2-40B4-BE49-F238E27FC236}">
                  <a16:creationId xmlns:a16="http://schemas.microsoft.com/office/drawing/2014/main" id="{EF675795-54BF-450C-59D9-7D812F4AF493}"/>
                </a:ext>
              </a:extLst>
            </p:cNvPr>
            <p:cNvSpPr/>
            <p:nvPr/>
          </p:nvSpPr>
          <p:spPr>
            <a:xfrm>
              <a:off x="2653637" y="1209171"/>
              <a:ext cx="7878479" cy="1214671"/>
            </a:xfrm>
            <a:prstGeom prst="roundRect">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endParaRPr lang="en-US" sz="1400">
                <a:solidFill>
                  <a:schemeClr val="tx1"/>
                </a:solidFill>
                <a:latin typeface="Poppins" panose="00000500000000000000" pitchFamily="2" charset="0"/>
                <a:cs typeface="Poppins" panose="00000500000000000000" pitchFamily="2" charset="0"/>
              </a:endParaRPr>
            </a:p>
          </p:txBody>
        </p:sp>
      </p:grpSp>
      <p:sp>
        <p:nvSpPr>
          <p:cNvPr id="20" name="Text Placeholder 8">
            <a:extLst>
              <a:ext uri="{FF2B5EF4-FFF2-40B4-BE49-F238E27FC236}">
                <a16:creationId xmlns:a16="http://schemas.microsoft.com/office/drawing/2014/main" id="{91AD0DE3-AAFD-BED7-DC56-30A29CD50E0A}"/>
              </a:ext>
            </a:extLst>
          </p:cNvPr>
          <p:cNvSpPr>
            <a:spLocks noGrp="1"/>
          </p:cNvSpPr>
          <p:nvPr>
            <p:ph type="body" sz="quarter" idx="22"/>
          </p:nvPr>
        </p:nvSpPr>
        <p:spPr>
          <a:xfrm>
            <a:off x="2775555" y="4652404"/>
            <a:ext cx="7442332" cy="319309"/>
          </a:xfrm>
          <a:prstGeom prst="rect">
            <a:avLst/>
          </a:prstGeom>
        </p:spPr>
        <p:txBody>
          <a:bodyPr/>
          <a:lstStyle>
            <a:lvl1pPr marL="0" indent="0">
              <a:buNone/>
              <a:defRPr sz="1800">
                <a:solidFill>
                  <a:schemeClr val="accent1"/>
                </a:solidFill>
                <a:latin typeface="Poppins Medium" panose="00000600000000000000" pitchFamily="2" charset="0"/>
                <a:cs typeface="Poppins Medium" panose="00000600000000000000" pitchFamily="2" charset="0"/>
              </a:defRPr>
            </a:lvl1pPr>
          </a:lstStyle>
          <a:p>
            <a:pPr lvl="0"/>
            <a:endParaRPr lang="en-US"/>
          </a:p>
        </p:txBody>
      </p:sp>
      <p:sp>
        <p:nvSpPr>
          <p:cNvPr id="21" name="Text Placeholder 8">
            <a:extLst>
              <a:ext uri="{FF2B5EF4-FFF2-40B4-BE49-F238E27FC236}">
                <a16:creationId xmlns:a16="http://schemas.microsoft.com/office/drawing/2014/main" id="{1ADE8626-9E5C-2FA4-DAA2-37A341E5B892}"/>
              </a:ext>
            </a:extLst>
          </p:cNvPr>
          <p:cNvSpPr>
            <a:spLocks noGrp="1"/>
          </p:cNvSpPr>
          <p:nvPr>
            <p:ph type="body" sz="quarter" idx="23"/>
          </p:nvPr>
        </p:nvSpPr>
        <p:spPr>
          <a:xfrm>
            <a:off x="2775554" y="5023321"/>
            <a:ext cx="7442333" cy="548301"/>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22" name="Text Placeholder 19">
            <a:extLst>
              <a:ext uri="{FF2B5EF4-FFF2-40B4-BE49-F238E27FC236}">
                <a16:creationId xmlns:a16="http://schemas.microsoft.com/office/drawing/2014/main" id="{64C118C5-75FE-3158-ADE0-C791A9803131}"/>
              </a:ext>
            </a:extLst>
          </p:cNvPr>
          <p:cNvSpPr>
            <a:spLocks noGrp="1"/>
          </p:cNvSpPr>
          <p:nvPr>
            <p:ph type="body" sz="quarter" idx="24"/>
          </p:nvPr>
        </p:nvSpPr>
        <p:spPr>
          <a:xfrm>
            <a:off x="256630" y="4494793"/>
            <a:ext cx="2170772" cy="1214671"/>
          </a:xfrm>
          <a:prstGeom prst="rect">
            <a:avLst/>
          </a:prstGeom>
        </p:spPr>
        <p:txBody>
          <a:bodyPr anchor="ctr"/>
          <a:lstStyle>
            <a:lvl1pPr marL="0" indent="0" algn="r">
              <a:buNone/>
              <a:defRPr sz="2000">
                <a:solidFill>
                  <a:schemeClr val="bg1"/>
                </a:solidFill>
                <a:latin typeface="+mj-lt"/>
              </a:defRPr>
            </a:lvl1pPr>
            <a:lvl2pPr marL="457200" indent="0" algn="r">
              <a:buNone/>
              <a:defRPr>
                <a:solidFill>
                  <a:schemeClr val="accent4"/>
                </a:solidFill>
              </a:defRPr>
            </a:lvl2pPr>
            <a:lvl3pPr marL="914400" indent="0" algn="r">
              <a:buNone/>
              <a:defRPr>
                <a:solidFill>
                  <a:schemeClr val="accent4"/>
                </a:solidFill>
              </a:defRPr>
            </a:lvl3pPr>
            <a:lvl4pPr marL="1371600" indent="0" algn="r">
              <a:buNone/>
              <a:defRPr>
                <a:solidFill>
                  <a:schemeClr val="accent4"/>
                </a:solidFill>
              </a:defRPr>
            </a:lvl4pPr>
            <a:lvl5pPr marL="1828800" indent="0" algn="r">
              <a:buNone/>
              <a:defRPr>
                <a:solidFill>
                  <a:schemeClr val="accent4"/>
                </a:solidFill>
              </a:defRPr>
            </a:lvl5pPr>
          </a:lstStyle>
          <a:p>
            <a:pPr lvl="0"/>
            <a:r>
              <a:rPr lang="en-US"/>
              <a:t>Click to edit Master text</a:t>
            </a:r>
          </a:p>
        </p:txBody>
      </p:sp>
    </p:spTree>
    <p:extLst>
      <p:ext uri="{BB962C8B-B14F-4D97-AF65-F5344CB8AC3E}">
        <p14:creationId xmlns:p14="http://schemas.microsoft.com/office/powerpoint/2010/main" val="134831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C8650B8-24CA-8DCB-AD74-B1AC05D31670}"/>
              </a:ext>
            </a:extLst>
          </p:cNvPr>
          <p:cNvSpPr/>
          <p:nvPr userDrawn="1"/>
        </p:nvSpPr>
        <p:spPr>
          <a:xfrm>
            <a:off x="364163" y="152553"/>
            <a:ext cx="5813354" cy="3354782"/>
          </a:xfrm>
          <a:prstGeom prst="roundRect">
            <a:avLst>
              <a:gd name="adj" fmla="val 10011"/>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4" name="Rectangle: Rounded Corners 3">
            <a:extLst>
              <a:ext uri="{FF2B5EF4-FFF2-40B4-BE49-F238E27FC236}">
                <a16:creationId xmlns:a16="http://schemas.microsoft.com/office/drawing/2014/main" id="{7EC9E9DB-D1CB-78D9-E705-5CB9E3B42446}"/>
              </a:ext>
            </a:extLst>
          </p:cNvPr>
          <p:cNvSpPr/>
          <p:nvPr userDrawn="1"/>
        </p:nvSpPr>
        <p:spPr>
          <a:xfrm>
            <a:off x="4947762" y="3175078"/>
            <a:ext cx="5813354" cy="3354782"/>
          </a:xfrm>
          <a:prstGeom prst="roundRect">
            <a:avLst>
              <a:gd name="adj" fmla="val 8110"/>
            </a:avLst>
          </a:prstGeom>
          <a:solidFill>
            <a:schemeClr val="bg1"/>
          </a:solidFill>
          <a:ln>
            <a:noFill/>
          </a:ln>
          <a:effectLst>
            <a:outerShdw blurRad="762000" sx="109000" sy="1090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a:solidFill>
                <a:schemeClr val="tx1"/>
              </a:solidFill>
              <a:latin typeface="Poppins" panose="00000500000000000000" pitchFamily="2" charset="0"/>
              <a:cs typeface="Poppins" panose="00000500000000000000" pitchFamily="2" charset="0"/>
            </a:endParaRPr>
          </a:p>
        </p:txBody>
      </p:sp>
      <p:sp>
        <p:nvSpPr>
          <p:cNvPr id="5" name="Text Placeholder 8">
            <a:extLst>
              <a:ext uri="{FF2B5EF4-FFF2-40B4-BE49-F238E27FC236}">
                <a16:creationId xmlns:a16="http://schemas.microsoft.com/office/drawing/2014/main" id="{C4B47E20-D595-30CE-7541-5930770C90DE}"/>
              </a:ext>
            </a:extLst>
          </p:cNvPr>
          <p:cNvSpPr>
            <a:spLocks noGrp="1"/>
          </p:cNvSpPr>
          <p:nvPr>
            <p:ph type="body" sz="quarter" idx="10"/>
          </p:nvPr>
        </p:nvSpPr>
        <p:spPr>
          <a:xfrm>
            <a:off x="552485" y="424250"/>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6" name="Text Placeholder 8">
            <a:extLst>
              <a:ext uri="{FF2B5EF4-FFF2-40B4-BE49-F238E27FC236}">
                <a16:creationId xmlns:a16="http://schemas.microsoft.com/office/drawing/2014/main" id="{68769552-087A-7324-D901-BCEA54AF3D58}"/>
              </a:ext>
            </a:extLst>
          </p:cNvPr>
          <p:cNvSpPr>
            <a:spLocks noGrp="1"/>
          </p:cNvSpPr>
          <p:nvPr>
            <p:ph type="body" sz="quarter" idx="11"/>
          </p:nvPr>
        </p:nvSpPr>
        <p:spPr>
          <a:xfrm>
            <a:off x="552486" y="795167"/>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
        <p:nvSpPr>
          <p:cNvPr id="7" name="Text Placeholder 8">
            <a:extLst>
              <a:ext uri="{FF2B5EF4-FFF2-40B4-BE49-F238E27FC236}">
                <a16:creationId xmlns:a16="http://schemas.microsoft.com/office/drawing/2014/main" id="{3BFC64FC-466E-6198-0950-2D9372FDDED3}"/>
              </a:ext>
            </a:extLst>
          </p:cNvPr>
          <p:cNvSpPr>
            <a:spLocks noGrp="1"/>
          </p:cNvSpPr>
          <p:nvPr>
            <p:ph type="body" sz="quarter" idx="12"/>
          </p:nvPr>
        </p:nvSpPr>
        <p:spPr>
          <a:xfrm>
            <a:off x="5128029" y="3448044"/>
            <a:ext cx="5306053" cy="288131"/>
          </a:xfrm>
          <a:prstGeom prst="rect">
            <a:avLst/>
          </a:prstGeom>
        </p:spPr>
        <p:txBody>
          <a:bodyPr/>
          <a:lstStyle>
            <a:lvl1pPr marL="0" indent="0">
              <a:buNone/>
              <a:defRPr sz="1800">
                <a:solidFill>
                  <a:schemeClr val="tx2"/>
                </a:solidFill>
                <a:latin typeface="Poppins Medium" panose="00000600000000000000" pitchFamily="2" charset="0"/>
                <a:cs typeface="Poppins Medium" panose="00000600000000000000" pitchFamily="2" charset="0"/>
              </a:defRPr>
            </a:lvl1pPr>
          </a:lstStyle>
          <a:p>
            <a:pPr lvl="0"/>
            <a:endParaRPr lang="en-US"/>
          </a:p>
        </p:txBody>
      </p:sp>
      <p:sp>
        <p:nvSpPr>
          <p:cNvPr id="8" name="Text Placeholder 8">
            <a:extLst>
              <a:ext uri="{FF2B5EF4-FFF2-40B4-BE49-F238E27FC236}">
                <a16:creationId xmlns:a16="http://schemas.microsoft.com/office/drawing/2014/main" id="{3D9DC65A-ED00-CAA1-1FBC-5F482F24B105}"/>
              </a:ext>
            </a:extLst>
          </p:cNvPr>
          <p:cNvSpPr>
            <a:spLocks noGrp="1"/>
          </p:cNvSpPr>
          <p:nvPr>
            <p:ph type="body" sz="quarter" idx="13"/>
          </p:nvPr>
        </p:nvSpPr>
        <p:spPr>
          <a:xfrm>
            <a:off x="5128030" y="3818961"/>
            <a:ext cx="5306054" cy="2139419"/>
          </a:xfrm>
          <a:prstGeom prst="rect">
            <a:avLst/>
          </a:prstGeom>
        </p:spPr>
        <p:txBody>
          <a:bodyPr/>
          <a:lstStyle>
            <a:lvl1pPr marL="0" indent="0">
              <a:buNone/>
              <a:defRPr sz="1800">
                <a:solidFill>
                  <a:schemeClr val="accent4"/>
                </a:solidFill>
                <a:latin typeface="+mn-lt"/>
                <a:cs typeface="Poppins Medium" panose="00000600000000000000" pitchFamily="2" charset="0"/>
              </a:defRPr>
            </a:lvl1pPr>
          </a:lstStyle>
          <a:p>
            <a:pPr lvl="0"/>
            <a:endParaRPr lang="en-US"/>
          </a:p>
        </p:txBody>
      </p:sp>
    </p:spTree>
    <p:extLst>
      <p:ext uri="{BB962C8B-B14F-4D97-AF65-F5344CB8AC3E}">
        <p14:creationId xmlns:p14="http://schemas.microsoft.com/office/powerpoint/2010/main" val="400071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al Header - 2 Column">
    <p:spTree>
      <p:nvGrpSpPr>
        <p:cNvPr id="1" name=""/>
        <p:cNvGrpSpPr/>
        <p:nvPr/>
      </p:nvGrpSpPr>
      <p:grpSpPr>
        <a:xfrm>
          <a:off x="0" y="0"/>
          <a:ext cx="0" cy="0"/>
          <a:chOff x="0" y="0"/>
          <a:chExt cx="0" cy="0"/>
        </a:xfrm>
      </p:grpSpPr>
      <p:sp>
        <p:nvSpPr>
          <p:cNvPr id="17" name="Content Placeholder 2"/>
          <p:cNvSpPr>
            <a:spLocks noGrp="1"/>
          </p:cNvSpPr>
          <p:nvPr>
            <p:ph idx="14"/>
          </p:nvPr>
        </p:nvSpPr>
        <p:spPr>
          <a:xfrm>
            <a:off x="613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p:nvPr>
        </p:nvSpPr>
        <p:spPr>
          <a:xfrm>
            <a:off x="6201813" y="1600200"/>
            <a:ext cx="5380587" cy="4508845"/>
          </a:xfrm>
          <a:prstGeom prst="rect">
            <a:avLst/>
          </a:prstGeom>
        </p:spPr>
        <p:txBody>
          <a:bodyPr lIns="91440" tIns="45720" rIns="91440" bIns="45720" anchor="t">
            <a:noAutofit/>
          </a:bodyPr>
          <a:lstStyle>
            <a:lvl1pPr marL="302676" indent="-302676" algn="l" defTabSz="609585" rtl="0" eaLnBrk="1" latinLnBrk="0" hangingPunct="1">
              <a:spcBef>
                <a:spcPts val="1600"/>
              </a:spcBef>
              <a:buClr>
                <a:schemeClr val="tx1"/>
              </a:buClr>
              <a:buFont typeface="Arial" panose="020B0604020202020204" pitchFamily="34" charset="0"/>
              <a:buChar char="•"/>
              <a:defRPr lang="en-US" sz="2400" b="0" kern="1200" baseline="0" dirty="0" smtClean="0">
                <a:solidFill>
                  <a:srgbClr val="2F383F"/>
                </a:solidFill>
                <a:latin typeface="+mj-lt"/>
                <a:ea typeface="+mn-ea"/>
                <a:cs typeface="Arial" panose="020B0604020202020204" pitchFamily="34" charset="0"/>
              </a:defRPr>
            </a:lvl1pPr>
            <a:lvl2pPr marL="615935" indent="-309026" algn="l" defTabSz="609585" rtl="0" eaLnBrk="1" latinLnBrk="0" hangingPunct="1">
              <a:spcBef>
                <a:spcPts val="400"/>
              </a:spcBef>
              <a:buClr>
                <a:schemeClr val="tx1"/>
              </a:buClr>
              <a:buSzPct val="75000"/>
              <a:buFont typeface="Courier New" panose="02070309020205020404" pitchFamily="49" charset="0"/>
              <a:buChar char="o"/>
              <a:defRPr lang="en-US" sz="2133" kern="1200" dirty="0" smtClean="0">
                <a:solidFill>
                  <a:srgbClr val="2F383F"/>
                </a:solidFill>
                <a:latin typeface="+mj-lt"/>
                <a:ea typeface="+mn-ea"/>
                <a:cs typeface="Arial" panose="020B0604020202020204" pitchFamily="34" charset="0"/>
              </a:defRPr>
            </a:lvl2pPr>
            <a:lvl3pPr marL="916494" indent="-296326" algn="l" defTabSz="609585" rtl="0" eaLnBrk="1" latinLnBrk="0" hangingPunct="1">
              <a:spcBef>
                <a:spcPts val="400"/>
              </a:spcBef>
              <a:buClr>
                <a:schemeClr val="tx1"/>
              </a:buClr>
              <a:buFont typeface="Open Sans" panose="020B0606030504020204" pitchFamily="34" charset="0"/>
              <a:buChar char="–"/>
              <a:defRPr lang="en-US" sz="1867" kern="1200" dirty="0" smtClean="0">
                <a:solidFill>
                  <a:srgbClr val="2F383F"/>
                </a:solidFill>
                <a:latin typeface="+mj-lt"/>
                <a:ea typeface="+mn-ea"/>
                <a:cs typeface="Arial" panose="020B0604020202020204" pitchFamily="34" charset="0"/>
              </a:defRPr>
            </a:lvl3pPr>
            <a:lvl4pPr marL="1219170" indent="-306910" algn="l" defTabSz="609585" rtl="0" eaLnBrk="1" latinLnBrk="0" hangingPunct="1">
              <a:spcBef>
                <a:spcPts val="400"/>
              </a:spcBef>
              <a:buClr>
                <a:schemeClr val="tx1"/>
              </a:buClr>
              <a:buFont typeface="Arial" panose="020B0604020202020204" pitchFamily="34" charset="0"/>
              <a:buChar char="•"/>
              <a:defRPr lang="en-US" sz="1867" kern="1200" dirty="0" smtClean="0">
                <a:solidFill>
                  <a:srgbClr val="2F383F"/>
                </a:solidFill>
                <a:latin typeface="+mj-lt"/>
                <a:ea typeface="+mn-ea"/>
                <a:cs typeface="Arial" panose="020B0604020202020204" pitchFamily="34" charset="0"/>
              </a:defRPr>
            </a:lvl4pPr>
            <a:lvl5pPr marL="1521846" indent="-309026" algn="l" defTabSz="609585" rtl="0" eaLnBrk="1" latinLnBrk="0" hangingPunct="1">
              <a:spcBef>
                <a:spcPts val="400"/>
              </a:spcBef>
              <a:buClr>
                <a:schemeClr val="tx1"/>
              </a:buClr>
              <a:buFont typeface="Open Sans" panose="020B0606030504020204" pitchFamily="34" charset="0"/>
              <a:buChar char="–"/>
              <a:tabLst>
                <a:tab pos="1602277" algn="l"/>
              </a:tabLst>
              <a:defRPr lang="en-US" sz="1867" kern="1200" dirty="0">
                <a:solidFill>
                  <a:srgbClr val="2F383F"/>
                </a:solidFill>
                <a:latin typeface="+mj-lt"/>
                <a:ea typeface="+mn-ea"/>
                <a:cs typeface="Arial" panose="020B0604020202020204" pitchFamily="34" charset="0"/>
              </a:defRPr>
            </a:lvl5pPr>
            <a:lvl6pPr marL="1835105" indent="-313259">
              <a:buClr>
                <a:schemeClr val="tx1"/>
              </a:buClr>
              <a:buFont typeface="Arial" panose="020B0604020202020204" pitchFamily="34" charset="0"/>
              <a:buChar char="•"/>
              <a:defRPr sz="1867">
                <a:solidFill>
                  <a:schemeClr val="tx1"/>
                </a:solidFill>
                <a:latin typeface="+mn-lt"/>
              </a:defRPr>
            </a:lvl6pPr>
            <a:lvl7pPr marL="2135664" indent="-298443">
              <a:buClr>
                <a:schemeClr val="tx1"/>
              </a:buClr>
              <a:buFont typeface="Open Sans" panose="020B0606030504020204" pitchFamily="34" charset="0"/>
              <a:buChar char="–"/>
              <a:defRPr sz="1867">
                <a:solidFill>
                  <a:schemeClr val="tx1"/>
                </a:solidFill>
                <a:latin typeface="+mn-lt"/>
              </a:defRPr>
            </a:lvl7pPr>
            <a:lvl8pPr marL="2438339" indent="-306910">
              <a:defRPr sz="1867" baseline="0">
                <a:latin typeface="+mn-lt"/>
              </a:defRPr>
            </a:lvl8pPr>
            <a:lvl9pPr marL="2741015" indent="-306910">
              <a:buFont typeface="Open Sans" panose="020B0606030504020204" pitchFamily="34" charset="0"/>
              <a:buChar char="–"/>
              <a:defRPr sz="1867" baseline="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61B7E8E1-A7A0-4F97-882E-77A605C30EF3}"/>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9" name="Title Placeholder 2">
            <a:extLst>
              <a:ext uri="{FF2B5EF4-FFF2-40B4-BE49-F238E27FC236}">
                <a16:creationId xmlns:a16="http://schemas.microsoft.com/office/drawing/2014/main" id="{0A60DE3F-3A47-46AD-9D17-F451AD90978C}"/>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603108775"/>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al Header - 2 Column List">
    <p:spTree>
      <p:nvGrpSpPr>
        <p:cNvPr id="1" name=""/>
        <p:cNvGrpSpPr/>
        <p:nvPr/>
      </p:nvGrpSpPr>
      <p:grpSpPr>
        <a:xfrm>
          <a:off x="0" y="0"/>
          <a:ext cx="0" cy="0"/>
          <a:chOff x="0" y="0"/>
          <a:chExt cx="0" cy="0"/>
        </a:xfrm>
      </p:grpSpPr>
      <p:sp>
        <p:nvSpPr>
          <p:cNvPr id="16" name="Text Placeholder 3"/>
          <p:cNvSpPr>
            <a:spLocks noGrp="1"/>
          </p:cNvSpPr>
          <p:nvPr>
            <p:ph type="body" sz="quarter" idx="15"/>
          </p:nvPr>
        </p:nvSpPr>
        <p:spPr>
          <a:xfrm>
            <a:off x="859247"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Arial" panose="020B0604020202020204" pitchFamily="34" charset="0"/>
              </a:defRPr>
            </a:lvl1pPr>
            <a:lvl2pPr marL="615935" indent="-313259" algn="l" defTabSz="609585" rtl="0" eaLnBrk="1" latinLnBrk="0" hangingPunct="1">
              <a:buClr>
                <a:srgbClr val="595A5C"/>
              </a:buClr>
              <a:defRPr lang="en-US" sz="1867" kern="1200" dirty="0" smtClean="0">
                <a:solidFill>
                  <a:srgbClr val="2F383F"/>
                </a:solidFill>
                <a:latin typeface="+mj-lt"/>
                <a:ea typeface="+mn-ea"/>
                <a:cs typeface="Arial" panose="020B0604020202020204" pitchFamily="34" charset="0"/>
              </a:defRPr>
            </a:lvl2pPr>
            <a:lvl3pPr marL="916494" indent="-300559" algn="l" defTabSz="609585" rtl="0" eaLnBrk="1" latinLnBrk="0" hangingPunct="1">
              <a:buClr>
                <a:srgbClr val="595A5C"/>
              </a:buClr>
              <a:defRPr lang="en-US" sz="1867" kern="1200" baseline="0" dirty="0" smtClean="0">
                <a:solidFill>
                  <a:srgbClr val="2F383F"/>
                </a:solidFill>
                <a:latin typeface="+mj-lt"/>
                <a:ea typeface="+mn-ea"/>
                <a:cs typeface="Arial" panose="020B0604020202020204" pitchFamily="34"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0" name="Text Placeholder 3"/>
          <p:cNvSpPr>
            <a:spLocks noGrp="1"/>
          </p:cNvSpPr>
          <p:nvPr>
            <p:ph type="body" sz="quarter" idx="20"/>
          </p:nvPr>
        </p:nvSpPr>
        <p:spPr>
          <a:xfrm>
            <a:off x="6445131" y="2237463"/>
            <a:ext cx="4893709" cy="3783852"/>
          </a:xfrm>
          <a:prstGeom prst="rect">
            <a:avLst/>
          </a:prstGeom>
        </p:spPr>
        <p:txBody>
          <a:bodyPr lIns="91440" rIns="91440">
            <a:noAutofit/>
          </a:bodyPr>
          <a:lstStyle>
            <a:lvl1pPr marL="302676" indent="-302676" algn="l" defTabSz="609585" rtl="0" eaLnBrk="1" latinLnBrk="0" hangingPunct="1">
              <a:spcBef>
                <a:spcPts val="800"/>
              </a:spcBef>
              <a:buClr>
                <a:srgbClr val="595A5C"/>
              </a:buClr>
              <a:defRPr lang="en-US" sz="2133" kern="1200" dirty="0" smtClean="0">
                <a:solidFill>
                  <a:srgbClr val="2F383F"/>
                </a:solidFill>
                <a:latin typeface="+mj-lt"/>
                <a:ea typeface="+mn-ea"/>
                <a:cs typeface="Arial" panose="020B0604020202020204" pitchFamily="34" charset="0"/>
              </a:defRPr>
            </a:lvl1pPr>
            <a:lvl2pPr marL="766214" indent="-313259" algn="l" defTabSz="609585" rtl="0" eaLnBrk="1" latinLnBrk="0" hangingPunct="1">
              <a:buClr>
                <a:srgbClr val="595A5C"/>
              </a:buClr>
              <a:defRPr lang="en-US" sz="1867" kern="1200" dirty="0" smtClean="0">
                <a:solidFill>
                  <a:srgbClr val="2F383F"/>
                </a:solidFill>
                <a:latin typeface="+mj-lt"/>
                <a:ea typeface="+mn-ea"/>
                <a:cs typeface="Arial" panose="020B0604020202020204" pitchFamily="34" charset="0"/>
              </a:defRPr>
            </a:lvl2pPr>
            <a:lvl3pPr marL="1068891" indent="-302676" algn="l" defTabSz="609585" rtl="0" eaLnBrk="1" latinLnBrk="0" hangingPunct="1">
              <a:buClr>
                <a:srgbClr val="595A5C"/>
              </a:buClr>
              <a:defRPr lang="en-US" sz="1867" kern="1200" baseline="0" dirty="0" smtClean="0">
                <a:solidFill>
                  <a:srgbClr val="2F383F"/>
                </a:solidFill>
                <a:latin typeface="+mj-lt"/>
                <a:ea typeface="+mn-ea"/>
                <a:cs typeface="Arial" panose="020B0604020202020204" pitchFamily="34" charset="0"/>
              </a:defRPr>
            </a:lvl3pPr>
            <a:lvl4pPr algn="l" defTabSz="609585" rtl="0" eaLnBrk="1" latinLnBrk="0" hangingPunct="1">
              <a:buClr>
                <a:srgbClr val="595A5C"/>
              </a:buClr>
              <a:defRPr lang="en-US" sz="3200" kern="1200" dirty="0" smtClean="0">
                <a:solidFill>
                  <a:schemeClr val="tx1"/>
                </a:solidFill>
                <a:latin typeface="Arial" panose="020B0604020202020204" pitchFamily="34" charset="0"/>
                <a:ea typeface="+mn-ea"/>
                <a:cs typeface="Arial" panose="020B0604020202020204" pitchFamily="34" charset="0"/>
              </a:defRPr>
            </a:lvl4pPr>
            <a:lvl5pPr marL="2438339" indent="0" algn="l" defTabSz="609585" rtl="0" eaLnBrk="1" latinLnBrk="0" hangingPunct="1">
              <a:spcBef>
                <a:spcPts val="800"/>
              </a:spcBef>
              <a:buClr>
                <a:srgbClr val="595A5C"/>
              </a:buClr>
              <a:buNone/>
              <a:defRPr lang="en-US" sz="3200" kern="1200" dirty="0">
                <a:solidFill>
                  <a:schemeClr val="tx1"/>
                </a:solidFill>
                <a:latin typeface="Arial" panose="020B0604020202020204" pitchFamily="34" charset="0"/>
                <a:ea typeface="+mn-ea"/>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22" name="Text Placeholder 4"/>
          <p:cNvSpPr>
            <a:spLocks noGrp="1"/>
          </p:cNvSpPr>
          <p:nvPr>
            <p:ph type="body" sz="quarter" idx="19" hasCustomPrompt="1"/>
          </p:nvPr>
        </p:nvSpPr>
        <p:spPr>
          <a:xfrm>
            <a:off x="609601" y="1600200"/>
            <a:ext cx="5386916" cy="586495"/>
          </a:xfrm>
          <a:prstGeom prst="rect">
            <a:avLst/>
          </a:prstGeom>
        </p:spPr>
        <p:txBody>
          <a:bodyPr wrap="square" tIns="45720" bIns="45720" anchor="ctr">
            <a:normAutofit/>
          </a:bodyPr>
          <a:lstStyle>
            <a:lvl1pPr marL="0" indent="0" algn="ctr">
              <a:spcBef>
                <a:spcPts val="0"/>
              </a:spcBef>
              <a:buNone/>
              <a:defRPr lang="en-US" sz="2000" b="1" kern="1200" baseline="0" dirty="0" smtClean="0">
                <a:solidFill>
                  <a:srgbClr val="485660"/>
                </a:solidFill>
                <a:latin typeface="+mj-lt"/>
                <a:ea typeface="Open Sans Semibold" panose="020B0706030804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23" name="Text Placeholder 4"/>
          <p:cNvSpPr>
            <a:spLocks noGrp="1"/>
          </p:cNvSpPr>
          <p:nvPr>
            <p:ph type="body" sz="quarter" idx="21" hasCustomPrompt="1"/>
          </p:nvPr>
        </p:nvSpPr>
        <p:spPr>
          <a:xfrm>
            <a:off x="6195485" y="1600200"/>
            <a:ext cx="5386916" cy="586495"/>
          </a:xfrm>
          <a:prstGeom prst="rect">
            <a:avLst/>
          </a:prstGeom>
        </p:spPr>
        <p:txBody>
          <a:bodyPr wrap="square" tIns="45720" bIns="45720" anchor="ctr">
            <a:normAutofit/>
          </a:bodyPr>
          <a:lstStyle>
            <a:lvl1pPr marL="0" indent="0" algn="ctr">
              <a:spcBef>
                <a:spcPts val="0"/>
              </a:spcBef>
              <a:buNone/>
              <a:defRPr lang="en-US" sz="2000" b="1" kern="1200" dirty="0" smtClean="0">
                <a:solidFill>
                  <a:srgbClr val="485660"/>
                </a:solidFill>
                <a:latin typeface="+mj-lt"/>
                <a:ea typeface="Open Sans Semibold" panose="020B0706030804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Header Text</a:t>
            </a:r>
          </a:p>
        </p:txBody>
      </p:sp>
      <p:sp>
        <p:nvSpPr>
          <p:cNvPr id="10" name="Text Placeholder 5">
            <a:extLst>
              <a:ext uri="{FF2B5EF4-FFF2-40B4-BE49-F238E27FC236}">
                <a16:creationId xmlns:a16="http://schemas.microsoft.com/office/drawing/2014/main" id="{5B0C6E96-6FDE-4E36-AA3B-E38D73D043F4}"/>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1" name="Title Placeholder 2">
            <a:extLst>
              <a:ext uri="{FF2B5EF4-FFF2-40B4-BE49-F238E27FC236}">
                <a16:creationId xmlns:a16="http://schemas.microsoft.com/office/drawing/2014/main" id="{8B874943-5C43-4BCD-8096-EABFCF61B4D3}"/>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3692341927"/>
      </p:ext>
    </p:extLst>
  </p:cSld>
  <p:clrMapOvr>
    <a:masterClrMapping/>
  </p:clrMapOvr>
  <p:transitio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Header - 3 Column Comparison">
    <p:spTree>
      <p:nvGrpSpPr>
        <p:cNvPr id="1" name=""/>
        <p:cNvGrpSpPr/>
        <p:nvPr/>
      </p:nvGrpSpPr>
      <p:grpSpPr>
        <a:xfrm>
          <a:off x="0" y="0"/>
          <a:ext cx="0" cy="0"/>
          <a:chOff x="0" y="0"/>
          <a:chExt cx="0" cy="0"/>
        </a:xfrm>
      </p:grpSpPr>
      <p:sp>
        <p:nvSpPr>
          <p:cNvPr id="57" name="Content Placeholder 23"/>
          <p:cNvSpPr>
            <a:spLocks noGrp="1"/>
          </p:cNvSpPr>
          <p:nvPr>
            <p:ph sz="quarter" idx="14" hasCustomPrompt="1"/>
          </p:nvPr>
        </p:nvSpPr>
        <p:spPr>
          <a:xfrm>
            <a:off x="4487855"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80000"/>
              </a:lnSpc>
              <a:spcBef>
                <a:spcPts val="0"/>
              </a:spcBef>
              <a:buClr>
                <a:schemeClr val="tx1"/>
              </a:buClr>
              <a:buFontTx/>
              <a:buNone/>
              <a:defRPr lang="en-US" sz="2400" b="0" kern="1200" cap="none" baseline="0" dirty="0">
                <a:solidFill>
                  <a:schemeClr val="bg1"/>
                </a:solidFill>
                <a:latin typeface="+mj-lt"/>
                <a:ea typeface="+mn-ea"/>
                <a:cs typeface="Arial" panose="020B0604020202020204" pitchFamily="34"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8" name="Content Placeholder 23"/>
          <p:cNvSpPr>
            <a:spLocks noGrp="1"/>
          </p:cNvSpPr>
          <p:nvPr>
            <p:ph sz="quarter" idx="15" hasCustomPrompt="1"/>
          </p:nvPr>
        </p:nvSpPr>
        <p:spPr>
          <a:xfrm>
            <a:off x="8185647" y="1643181"/>
            <a:ext cx="3205771" cy="419100"/>
          </a:xfrm>
          <a:prstGeom prst="rect">
            <a:avLst/>
          </a:prstGeom>
          <a:solidFill>
            <a:srgbClr val="485660"/>
          </a:solidFill>
        </p:spPr>
        <p:txBody>
          <a:bodyPr wrap="none" anchor="ctr" anchorCtr="0">
            <a:normAutofit/>
          </a:bodyPr>
          <a:lstStyle>
            <a:lvl1pPr marL="0" indent="0" algn="ctr" defTabSz="609585" rtl="0" eaLnBrk="1" latinLnBrk="0" hangingPunct="1">
              <a:lnSpc>
                <a:spcPct val="80000"/>
              </a:lnSpc>
              <a:spcBef>
                <a:spcPts val="0"/>
              </a:spcBef>
              <a:buClr>
                <a:schemeClr val="tx1"/>
              </a:buClr>
              <a:buFontTx/>
              <a:buNone/>
              <a:defRPr lang="en-US" sz="2400" b="0" kern="1200" cap="none" baseline="0" dirty="0">
                <a:solidFill>
                  <a:schemeClr val="bg1"/>
                </a:solidFill>
                <a:latin typeface="+mj-lt"/>
                <a:ea typeface="+mn-ea"/>
                <a:cs typeface="Arial" panose="020B0604020202020204" pitchFamily="34"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59" name="Text Placeholder 41"/>
          <p:cNvSpPr>
            <a:spLocks noGrp="1"/>
          </p:cNvSpPr>
          <p:nvPr>
            <p:ph type="body" sz="quarter" idx="41"/>
          </p:nvPr>
        </p:nvSpPr>
        <p:spPr>
          <a:xfrm>
            <a:off x="4487855" y="2206570"/>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0" name="Text Placeholder 41"/>
          <p:cNvSpPr>
            <a:spLocks noGrp="1"/>
          </p:cNvSpPr>
          <p:nvPr>
            <p:ph type="body" sz="quarter" idx="42"/>
          </p:nvPr>
        </p:nvSpPr>
        <p:spPr>
          <a:xfrm>
            <a:off x="8185647" y="2206568"/>
            <a:ext cx="3205771" cy="3757138"/>
          </a:xfrm>
          <a:prstGeom prst="rect">
            <a:avLst/>
          </a:prstGeom>
        </p:spPr>
        <p:txBody>
          <a:bodyPr lIns="91440" rIns="91440">
            <a:noAutofit/>
          </a:bodyPr>
          <a:lstStyle>
            <a:lvl1pPr marL="0" indent="0" algn="ctr" defTabSz="609585" rtl="0" eaLnBrk="1" latinLnBrk="0" hangingPunct="1">
              <a:spcBef>
                <a:spcPts val="0"/>
              </a:spcBef>
              <a:spcAft>
                <a:spcPts val="400"/>
              </a:spcAft>
              <a:buClr>
                <a:schemeClr val="tx1"/>
              </a:buClr>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61" name="Content Placeholder 23"/>
          <p:cNvSpPr>
            <a:spLocks noGrp="1"/>
          </p:cNvSpPr>
          <p:nvPr>
            <p:ph sz="quarter" idx="11" hasCustomPrompt="1"/>
          </p:nvPr>
        </p:nvSpPr>
        <p:spPr>
          <a:xfrm>
            <a:off x="770085" y="1643181"/>
            <a:ext cx="3205771" cy="419100"/>
          </a:xfrm>
          <a:prstGeom prst="rect">
            <a:avLst/>
          </a:prstGeom>
          <a:solidFill>
            <a:srgbClr val="485660"/>
          </a:solidFill>
        </p:spPr>
        <p:txBody>
          <a:bodyPr wrap="none" anchor="ctr" anchorCtr="0">
            <a:normAutofit/>
          </a:bodyPr>
          <a:lstStyle>
            <a:lvl1pPr marL="0" indent="0" algn="ctr">
              <a:spcBef>
                <a:spcPts val="0"/>
              </a:spcBef>
              <a:buFontTx/>
              <a:buNone/>
              <a:defRPr lang="en-US" sz="2400" b="0" kern="1200" cap="none" baseline="0" dirty="0">
                <a:solidFill>
                  <a:schemeClr val="bg1"/>
                </a:solidFill>
                <a:latin typeface="+mj-lt"/>
                <a:ea typeface="+mn-ea"/>
                <a:cs typeface="Arial" panose="020B0604020202020204" pitchFamily="34" charset="0"/>
              </a:defRPr>
            </a:lvl1pPr>
            <a:lvl2pPr marL="609585" indent="0">
              <a:buFontTx/>
              <a:buNone/>
              <a:defRPr sz="1600"/>
            </a:lvl2pPr>
            <a:lvl3pPr marL="1219170" indent="0">
              <a:buFontTx/>
              <a:buNone/>
              <a:defRPr sz="1600"/>
            </a:lvl3pPr>
            <a:lvl4pPr marL="1828754" indent="0">
              <a:buFontTx/>
              <a:buNone/>
              <a:defRPr sz="1600"/>
            </a:lvl4pPr>
            <a:lvl5pPr marL="2438339" indent="0">
              <a:buFontTx/>
              <a:buNone/>
              <a:defRPr sz="1600"/>
            </a:lvl5pPr>
          </a:lstStyle>
          <a:p>
            <a:pPr marL="0" lvl="0" indent="0" algn="ctr" defTabSz="609585" rtl="0" eaLnBrk="1" latinLnBrk="0" hangingPunct="1">
              <a:lnSpc>
                <a:spcPct val="80000"/>
              </a:lnSpc>
              <a:spcBef>
                <a:spcPts val="0"/>
              </a:spcBef>
              <a:buClr>
                <a:schemeClr val="tx1"/>
              </a:buClr>
              <a:buFontTx/>
              <a:buNone/>
            </a:pPr>
            <a:r>
              <a:rPr lang="en-US"/>
              <a:t>Header Text</a:t>
            </a:r>
          </a:p>
        </p:txBody>
      </p:sp>
      <p:sp>
        <p:nvSpPr>
          <p:cNvPr id="62" name="Text Placeholder 41"/>
          <p:cNvSpPr>
            <a:spLocks noGrp="1"/>
          </p:cNvSpPr>
          <p:nvPr>
            <p:ph type="body" sz="quarter" idx="40"/>
          </p:nvPr>
        </p:nvSpPr>
        <p:spPr>
          <a:xfrm>
            <a:off x="770085" y="2206568"/>
            <a:ext cx="3205771" cy="3757138"/>
          </a:xfrm>
          <a:prstGeom prst="rect">
            <a:avLst/>
          </a:prstGeom>
        </p:spPr>
        <p:txBody>
          <a:bodyPr lIns="91440" rIns="91440">
            <a:noAutofit/>
          </a:bodyPr>
          <a:lstStyle>
            <a:lvl1pPr marL="0" indent="0" algn="ctr">
              <a:spcBef>
                <a:spcPts val="0"/>
              </a:spcBef>
              <a:spcAft>
                <a:spcPts val="400"/>
              </a:spcAft>
              <a:buFontTx/>
              <a:buNone/>
              <a:defRPr lang="en-US" sz="2133" b="0" kern="1200" baseline="0" dirty="0" smtClean="0">
                <a:solidFill>
                  <a:srgbClr val="2F383F"/>
                </a:solidFill>
                <a:latin typeface="+mj-lt"/>
                <a:ea typeface="+mn-ea"/>
                <a:cs typeface="+mn-cs"/>
              </a:defRPr>
            </a:lvl1pPr>
          </a:lstStyle>
          <a:p>
            <a:pPr marL="0" lvl="0" indent="0" algn="ctr" defTabSz="609585" rtl="0" eaLnBrk="1" latinLnBrk="0" hangingPunct="1">
              <a:spcBef>
                <a:spcPts val="0"/>
              </a:spcBef>
              <a:spcAft>
                <a:spcPts val="400"/>
              </a:spcAft>
              <a:buClr>
                <a:schemeClr val="tx1"/>
              </a:buClr>
              <a:buFontTx/>
              <a:buNone/>
            </a:pPr>
            <a:r>
              <a:rPr lang="en-US"/>
              <a:t>Click to edit Master text styles</a:t>
            </a:r>
          </a:p>
        </p:txBody>
      </p:sp>
      <p:sp>
        <p:nvSpPr>
          <p:cNvPr id="11" name="Text Placeholder 5">
            <a:extLst>
              <a:ext uri="{FF2B5EF4-FFF2-40B4-BE49-F238E27FC236}">
                <a16:creationId xmlns:a16="http://schemas.microsoft.com/office/drawing/2014/main" id="{1A8F725D-7467-4D3A-B2E9-4E480528DC47}"/>
              </a:ext>
            </a:extLst>
          </p:cNvPr>
          <p:cNvSpPr>
            <a:spLocks noGrp="1"/>
          </p:cNvSpPr>
          <p:nvPr>
            <p:ph type="body" sz="quarter" idx="16" hasCustomPrompt="1"/>
          </p:nvPr>
        </p:nvSpPr>
        <p:spPr>
          <a:xfrm>
            <a:off x="614236" y="976838"/>
            <a:ext cx="10971212" cy="325534"/>
          </a:xfrm>
          <a:prstGeom prst="rect">
            <a:avLst/>
          </a:prstGeom>
        </p:spPr>
        <p:txBody>
          <a:bodyPr/>
          <a:lstStyle>
            <a:lvl1pPr>
              <a:defRPr b="1" spc="0">
                <a:latin typeface="Poppins" panose="00000500000000000000" pitchFamily="50" charset="0"/>
                <a:cs typeface="Poppins" panose="00000500000000000000" pitchFamily="50" charset="0"/>
              </a:defRPr>
            </a:lvl1pPr>
          </a:lstStyle>
          <a:p>
            <a:pPr lvl="0"/>
            <a:r>
              <a:rPr lang="en-US"/>
              <a:t>Sub Header</a:t>
            </a:r>
          </a:p>
        </p:txBody>
      </p:sp>
      <p:sp>
        <p:nvSpPr>
          <p:cNvPr id="13" name="Title Placeholder 2">
            <a:extLst>
              <a:ext uri="{FF2B5EF4-FFF2-40B4-BE49-F238E27FC236}">
                <a16:creationId xmlns:a16="http://schemas.microsoft.com/office/drawing/2014/main" id="{028839A0-0A8D-4150-ABBB-49BB083B870F}"/>
              </a:ext>
            </a:extLst>
          </p:cNvPr>
          <p:cNvSpPr>
            <a:spLocks noGrp="1"/>
          </p:cNvSpPr>
          <p:nvPr>
            <p:ph type="title" hasCustomPrompt="1"/>
          </p:nvPr>
        </p:nvSpPr>
        <p:spPr>
          <a:xfrm>
            <a:off x="612648" y="91440"/>
            <a:ext cx="10972800" cy="822960"/>
          </a:xfrm>
          <a:prstGeom prst="rect">
            <a:avLst/>
          </a:prstGeom>
        </p:spPr>
        <p:txBody>
          <a:bodyPr vert="horz" lIns="91440" tIns="45720" rIns="91440" bIns="45720" rtlCol="0" anchor="b">
            <a:normAutofit/>
          </a:bodyPr>
          <a:lstStyle>
            <a:lvl1pPr>
              <a:defRPr spc="-100" baseline="0">
                <a:solidFill>
                  <a:srgbClr val="485660"/>
                </a:solidFill>
                <a:latin typeface="Poppins" panose="00000500000000000000" pitchFamily="50" charset="0"/>
                <a:cs typeface="Poppins" panose="00000500000000000000" pitchFamily="50" charset="0"/>
              </a:defRPr>
            </a:lvl1pPr>
          </a:lstStyle>
          <a:p>
            <a:r>
              <a:rPr lang="en-US"/>
              <a:t>Main Header</a:t>
            </a:r>
          </a:p>
        </p:txBody>
      </p:sp>
    </p:spTree>
    <p:extLst>
      <p:ext uri="{BB962C8B-B14F-4D97-AF65-F5344CB8AC3E}">
        <p14:creationId xmlns:p14="http://schemas.microsoft.com/office/powerpoint/2010/main" val="629904099"/>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gue Full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solidFill>
                <a:schemeClr val="bg1"/>
              </a:solidFill>
            </a:endParaRPr>
          </a:p>
        </p:txBody>
      </p:sp>
      <p:sp>
        <p:nvSpPr>
          <p:cNvPr id="11" name="Title 5"/>
          <p:cNvSpPr>
            <a:spLocks noGrp="1"/>
          </p:cNvSpPr>
          <p:nvPr>
            <p:ph type="title" hasCustomPrompt="1"/>
          </p:nvPr>
        </p:nvSpPr>
        <p:spPr>
          <a:xfrm>
            <a:off x="611707" y="3025742"/>
            <a:ext cx="10968587" cy="1018129"/>
          </a:xfrm>
          <a:prstGeom prst="rect">
            <a:avLst/>
          </a:prstGeom>
        </p:spPr>
        <p:txBody>
          <a:bodyPr anchor="ctr"/>
          <a:lstStyle>
            <a:lvl1pPr algn="ctr">
              <a:defRPr sz="4000" b="0" cap="none" spc="600" baseline="0">
                <a:solidFill>
                  <a:schemeClr val="bg1"/>
                </a:solidFill>
              </a:defRPr>
            </a:lvl1pPr>
          </a:lstStyle>
          <a:p>
            <a:r>
              <a:rPr lang="en-US"/>
              <a:t>SECTION TITLE #2</a:t>
            </a:r>
          </a:p>
        </p:txBody>
      </p:sp>
      <p:sp>
        <p:nvSpPr>
          <p:cNvPr id="144" name="Footer Placeholder 6">
            <a:extLst>
              <a:ext uri="{FF2B5EF4-FFF2-40B4-BE49-F238E27FC236}">
                <a16:creationId xmlns:a16="http://schemas.microsoft.com/office/drawing/2014/main" id="{0E5552A6-C06C-4C8A-B397-AFBB319F3CBA}"/>
              </a:ext>
            </a:extLst>
          </p:cNvPr>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bg1"/>
                </a:solidFill>
                <a:latin typeface="+mn-lt"/>
                <a:cs typeface="Poppins" panose="00000500000000000000" pitchFamily="50" charset="0"/>
              </a:rPr>
              <a:t>© 2020</a:t>
            </a:r>
            <a:r>
              <a:rPr lang="en-US" sz="800" baseline="0">
                <a:solidFill>
                  <a:schemeClr val="bg1"/>
                </a:solidFill>
                <a:latin typeface="+mn-lt"/>
                <a:cs typeface="Poppins" panose="00000500000000000000" pitchFamily="50" charset="0"/>
              </a:rPr>
              <a:t> </a:t>
            </a:r>
            <a:r>
              <a:rPr lang="en-US" sz="800">
                <a:solidFill>
                  <a:schemeClr val="bg1"/>
                </a:solidFill>
                <a:latin typeface="+mn-lt"/>
                <a:cs typeface="Poppins" panose="00000500000000000000" pitchFamily="50" charset="0"/>
              </a:rPr>
              <a:t>RAY • ALLEN, Inc..  All rights reserved. </a:t>
            </a:r>
          </a:p>
          <a:p>
            <a:pPr algn="r"/>
            <a:r>
              <a:rPr lang="en-US" sz="800" b="1" i="1">
                <a:solidFill>
                  <a:schemeClr val="bg1"/>
                </a:solidFill>
                <a:latin typeface="+mn-lt"/>
                <a:cs typeface="Poppins" panose="00000500000000000000" pitchFamily="50" charset="0"/>
              </a:rPr>
              <a:t>CONFIDENTIAL</a:t>
            </a:r>
          </a:p>
        </p:txBody>
      </p:sp>
      <p:grpSp>
        <p:nvGrpSpPr>
          <p:cNvPr id="2" name="Group 1">
            <a:extLst>
              <a:ext uri="{FF2B5EF4-FFF2-40B4-BE49-F238E27FC236}">
                <a16:creationId xmlns:a16="http://schemas.microsoft.com/office/drawing/2014/main" id="{A427CCA4-3619-4E43-8A85-23A7F5761053}"/>
              </a:ext>
            </a:extLst>
          </p:cNvPr>
          <p:cNvGrpSpPr/>
          <p:nvPr userDrawn="1"/>
        </p:nvGrpSpPr>
        <p:grpSpPr>
          <a:xfrm>
            <a:off x="280414" y="6292652"/>
            <a:ext cx="1691756" cy="364611"/>
            <a:chOff x="280414" y="6292652"/>
            <a:chExt cx="1691756" cy="364611"/>
          </a:xfrm>
        </p:grpSpPr>
        <p:grpSp>
          <p:nvGrpSpPr>
            <p:cNvPr id="7" name="Graphic 1">
              <a:extLst>
                <a:ext uri="{FF2B5EF4-FFF2-40B4-BE49-F238E27FC236}">
                  <a16:creationId xmlns:a16="http://schemas.microsoft.com/office/drawing/2014/main" id="{BB927A0D-4364-4D49-83FA-7BDA53E0FEBA}"/>
                </a:ext>
              </a:extLst>
            </p:cNvPr>
            <p:cNvGrpSpPr/>
            <p:nvPr/>
          </p:nvGrpSpPr>
          <p:grpSpPr>
            <a:xfrm>
              <a:off x="280414" y="6292652"/>
              <a:ext cx="343163" cy="364611"/>
              <a:chOff x="4895830" y="3171846"/>
              <a:chExt cx="301874" cy="320741"/>
            </a:xfrm>
            <a:solidFill>
              <a:schemeClr val="accent1"/>
            </a:solidFill>
          </p:grpSpPr>
          <p:sp>
            <p:nvSpPr>
              <p:cNvPr id="19" name="Freeform: Shape 18">
                <a:extLst>
                  <a:ext uri="{FF2B5EF4-FFF2-40B4-BE49-F238E27FC236}">
                    <a16:creationId xmlns:a16="http://schemas.microsoft.com/office/drawing/2014/main" id="{64F81E54-55C5-4335-BFF3-0E4E77A8B652}"/>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0" name="Freeform: Shape 19">
                <a:extLst>
                  <a:ext uri="{FF2B5EF4-FFF2-40B4-BE49-F238E27FC236}">
                    <a16:creationId xmlns:a16="http://schemas.microsoft.com/office/drawing/2014/main" id="{C5612990-96FC-430E-8F42-9220454CDD56}"/>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1" name="Freeform: Shape 20">
                <a:extLst>
                  <a:ext uri="{FF2B5EF4-FFF2-40B4-BE49-F238E27FC236}">
                    <a16:creationId xmlns:a16="http://schemas.microsoft.com/office/drawing/2014/main" id="{AFF90E90-A173-4E4B-A900-D74C71961850}"/>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grpSp>
          <p:nvGrpSpPr>
            <p:cNvPr id="8" name="Graphic 1">
              <a:extLst>
                <a:ext uri="{FF2B5EF4-FFF2-40B4-BE49-F238E27FC236}">
                  <a16:creationId xmlns:a16="http://schemas.microsoft.com/office/drawing/2014/main" id="{9B5743BF-A38E-478C-A651-E9D6949CDABA}"/>
                </a:ext>
              </a:extLst>
            </p:cNvPr>
            <p:cNvGrpSpPr/>
            <p:nvPr/>
          </p:nvGrpSpPr>
          <p:grpSpPr>
            <a:xfrm>
              <a:off x="713574" y="6421573"/>
              <a:ext cx="1258596" cy="106807"/>
              <a:chOff x="5276872" y="3285269"/>
              <a:chExt cx="1107162" cy="93956"/>
            </a:xfrm>
            <a:solidFill>
              <a:schemeClr val="bg2"/>
            </a:solidFill>
          </p:grpSpPr>
          <p:sp>
            <p:nvSpPr>
              <p:cNvPr id="10" name="Freeform: Shape 9">
                <a:extLst>
                  <a:ext uri="{FF2B5EF4-FFF2-40B4-BE49-F238E27FC236}">
                    <a16:creationId xmlns:a16="http://schemas.microsoft.com/office/drawing/2014/main" id="{704DE6C9-1EAB-431F-8BC6-707F1562929B}"/>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2" name="Freeform: Shape 11">
                <a:extLst>
                  <a:ext uri="{FF2B5EF4-FFF2-40B4-BE49-F238E27FC236}">
                    <a16:creationId xmlns:a16="http://schemas.microsoft.com/office/drawing/2014/main" id="{174A3C1F-64A9-48C5-AE16-FC6AE1B16510}"/>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3" name="Freeform: Shape 12">
                <a:extLst>
                  <a:ext uri="{FF2B5EF4-FFF2-40B4-BE49-F238E27FC236}">
                    <a16:creationId xmlns:a16="http://schemas.microsoft.com/office/drawing/2014/main" id="{2F57A51F-1402-4CB3-A686-4FEB9DF73A0C}"/>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4" name="Freeform: Shape 13">
                <a:extLst>
                  <a:ext uri="{FF2B5EF4-FFF2-40B4-BE49-F238E27FC236}">
                    <a16:creationId xmlns:a16="http://schemas.microsoft.com/office/drawing/2014/main" id="{9BBE8537-1996-45B8-AF78-F34AE9A692FC}"/>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5" name="Freeform: Shape 14">
                <a:extLst>
                  <a:ext uri="{FF2B5EF4-FFF2-40B4-BE49-F238E27FC236}">
                    <a16:creationId xmlns:a16="http://schemas.microsoft.com/office/drawing/2014/main" id="{C2598593-38CC-41DF-A3FD-09AEC3C1B3A9}"/>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6" name="Freeform: Shape 15">
                <a:extLst>
                  <a:ext uri="{FF2B5EF4-FFF2-40B4-BE49-F238E27FC236}">
                    <a16:creationId xmlns:a16="http://schemas.microsoft.com/office/drawing/2014/main" id="{EC0170B0-C351-4FE9-94E3-1768FF174BD8}"/>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7" name="Freeform: Shape 16">
                <a:extLst>
                  <a:ext uri="{FF2B5EF4-FFF2-40B4-BE49-F238E27FC236}">
                    <a16:creationId xmlns:a16="http://schemas.microsoft.com/office/drawing/2014/main" id="{A5358EC9-C9CC-472E-9398-9BB121148CB7}"/>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8" name="Freeform: Shape 17">
                <a:extLst>
                  <a:ext uri="{FF2B5EF4-FFF2-40B4-BE49-F238E27FC236}">
                    <a16:creationId xmlns:a16="http://schemas.microsoft.com/office/drawing/2014/main" id="{17E7B795-70C5-4B97-A007-5FDBC897DAEC}"/>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grpSp>
      <p:sp>
        <p:nvSpPr>
          <p:cNvPr id="9" name="Freeform: Shape 8">
            <a:extLst>
              <a:ext uri="{FF2B5EF4-FFF2-40B4-BE49-F238E27FC236}">
                <a16:creationId xmlns:a16="http://schemas.microsoft.com/office/drawing/2014/main" id="{4A8E390E-BAC0-4257-85F3-EE223028102A}"/>
              </a:ext>
            </a:extLst>
          </p:cNvPr>
          <p:cNvSpPr/>
          <p:nvPr/>
        </p:nvSpPr>
        <p:spPr>
          <a:xfrm>
            <a:off x="1170237" y="6460256"/>
            <a:ext cx="29404" cy="29404"/>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chemeClr val="bg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pic>
        <p:nvPicPr>
          <p:cNvPr id="4" name="Picture 3" descr="A person sitting at a desk&#10;&#10;Description automatically generated">
            <a:extLst>
              <a:ext uri="{FF2B5EF4-FFF2-40B4-BE49-F238E27FC236}">
                <a16:creationId xmlns:a16="http://schemas.microsoft.com/office/drawing/2014/main" id="{5C8F100E-E83E-44D5-A7AB-83BD728033ED}"/>
              </a:ext>
            </a:extLst>
          </p:cNvPr>
          <p:cNvPicPr>
            <a:picLocks noChangeAspect="1"/>
          </p:cNvPicPr>
          <p:nvPr userDrawn="1"/>
        </p:nvPicPr>
        <p:blipFill>
          <a:blip r:embed="rId2">
            <a:alphaModFix amt="62000"/>
          </a:blip>
          <a:stretch>
            <a:fillRect/>
          </a:stretch>
        </p:blipFill>
        <p:spPr>
          <a:xfrm>
            <a:off x="1532" y="-2291"/>
            <a:ext cx="12190468" cy="6068029"/>
          </a:xfrm>
          <a:prstGeom prst="rect">
            <a:avLst/>
          </a:prstGeom>
        </p:spPr>
      </p:pic>
      <p:sp>
        <p:nvSpPr>
          <p:cNvPr id="6" name="Rectangle 5">
            <a:extLst>
              <a:ext uri="{FF2B5EF4-FFF2-40B4-BE49-F238E27FC236}">
                <a16:creationId xmlns:a16="http://schemas.microsoft.com/office/drawing/2014/main" id="{84F4EBE7-756F-43C3-BCF1-F67FC2A49D60}"/>
              </a:ext>
            </a:extLst>
          </p:cNvPr>
          <p:cNvSpPr/>
          <p:nvPr userDrawn="1"/>
        </p:nvSpPr>
        <p:spPr>
          <a:xfrm>
            <a:off x="1532" y="-2291"/>
            <a:ext cx="12192000" cy="6068029"/>
          </a:xfrm>
          <a:prstGeom prst="rect">
            <a:avLst/>
          </a:prstGeom>
          <a:gradFill>
            <a:gsLst>
              <a:gs pos="100000">
                <a:schemeClr val="tx1">
                  <a:alpha val="0"/>
                </a:schemeClr>
              </a:gs>
              <a:gs pos="0">
                <a:schemeClr val="tx1">
                  <a:lumMod val="100000"/>
                  <a:alpha val="88000"/>
                </a:schemeClr>
              </a:gs>
            </a:gsLst>
            <a:lin ang="5400000" scaled="1"/>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cxnSp>
        <p:nvCxnSpPr>
          <p:cNvPr id="27" name="Straight Connector 26">
            <a:extLst>
              <a:ext uri="{FF2B5EF4-FFF2-40B4-BE49-F238E27FC236}">
                <a16:creationId xmlns:a16="http://schemas.microsoft.com/office/drawing/2014/main" id="{863E35A6-D4E8-42F6-994B-764CBE9B07C0}"/>
              </a:ext>
            </a:extLst>
          </p:cNvPr>
          <p:cNvCxnSpPr/>
          <p:nvPr userDrawn="1"/>
        </p:nvCxnSpPr>
        <p:spPr>
          <a:xfrm>
            <a:off x="0" y="6065738"/>
            <a:ext cx="12192000" cy="0"/>
          </a:xfrm>
          <a:prstGeom prst="line">
            <a:avLst/>
          </a:prstGeom>
          <a:ln w="12700">
            <a:solidFill>
              <a:srgbClr val="E1654D"/>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193546"/>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gue Full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53087AA-5CEB-469A-92C8-0CC6BADD6670}"/>
              </a:ext>
            </a:extLst>
          </p:cNvPr>
          <p:cNvSpPr/>
          <p:nvPr userDrawn="1"/>
        </p:nvSpPr>
        <p:spPr>
          <a:xfrm>
            <a:off x="0" y="0"/>
            <a:ext cx="12192000" cy="6858000"/>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solidFill>
                <a:schemeClr val="bg1"/>
              </a:solidFill>
            </a:endParaRPr>
          </a:p>
        </p:txBody>
      </p:sp>
      <p:sp>
        <p:nvSpPr>
          <p:cNvPr id="144" name="Footer Placeholder 6">
            <a:extLst>
              <a:ext uri="{FF2B5EF4-FFF2-40B4-BE49-F238E27FC236}">
                <a16:creationId xmlns:a16="http://schemas.microsoft.com/office/drawing/2014/main" id="{0E5552A6-C06C-4C8A-B397-AFBB319F3CBA}"/>
              </a:ext>
            </a:extLst>
          </p:cNvPr>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bg1"/>
                </a:solidFill>
                <a:latin typeface="+mn-lt"/>
                <a:cs typeface="Poppins" panose="00000500000000000000" pitchFamily="50" charset="0"/>
              </a:rPr>
              <a:t>© 2020</a:t>
            </a:r>
            <a:r>
              <a:rPr lang="en-US" sz="800" baseline="0">
                <a:solidFill>
                  <a:schemeClr val="bg1"/>
                </a:solidFill>
                <a:latin typeface="+mn-lt"/>
                <a:cs typeface="Poppins" panose="00000500000000000000" pitchFamily="50" charset="0"/>
              </a:rPr>
              <a:t> </a:t>
            </a:r>
            <a:r>
              <a:rPr lang="en-US" sz="800">
                <a:solidFill>
                  <a:schemeClr val="bg1"/>
                </a:solidFill>
                <a:latin typeface="+mn-lt"/>
                <a:cs typeface="Poppins" panose="00000500000000000000" pitchFamily="50" charset="0"/>
              </a:rPr>
              <a:t>RAY • ALLEN, Inc..  All rights reserved. </a:t>
            </a:r>
          </a:p>
          <a:p>
            <a:pPr algn="r"/>
            <a:r>
              <a:rPr lang="en-US" sz="800" b="1" i="1">
                <a:solidFill>
                  <a:schemeClr val="bg1"/>
                </a:solidFill>
                <a:latin typeface="+mn-lt"/>
                <a:cs typeface="Poppins" panose="00000500000000000000" pitchFamily="50" charset="0"/>
              </a:rPr>
              <a:t>CONFIDENTIAL</a:t>
            </a:r>
          </a:p>
        </p:txBody>
      </p:sp>
      <p:grpSp>
        <p:nvGrpSpPr>
          <p:cNvPr id="2" name="Group 1">
            <a:extLst>
              <a:ext uri="{FF2B5EF4-FFF2-40B4-BE49-F238E27FC236}">
                <a16:creationId xmlns:a16="http://schemas.microsoft.com/office/drawing/2014/main" id="{A427CCA4-3619-4E43-8A85-23A7F5761053}"/>
              </a:ext>
            </a:extLst>
          </p:cNvPr>
          <p:cNvGrpSpPr/>
          <p:nvPr userDrawn="1"/>
        </p:nvGrpSpPr>
        <p:grpSpPr>
          <a:xfrm>
            <a:off x="280414" y="6292652"/>
            <a:ext cx="1691756" cy="364611"/>
            <a:chOff x="280414" y="6292652"/>
            <a:chExt cx="1691756" cy="364611"/>
          </a:xfrm>
        </p:grpSpPr>
        <p:grpSp>
          <p:nvGrpSpPr>
            <p:cNvPr id="7" name="Graphic 1">
              <a:extLst>
                <a:ext uri="{FF2B5EF4-FFF2-40B4-BE49-F238E27FC236}">
                  <a16:creationId xmlns:a16="http://schemas.microsoft.com/office/drawing/2014/main" id="{BB927A0D-4364-4D49-83FA-7BDA53E0FEBA}"/>
                </a:ext>
              </a:extLst>
            </p:cNvPr>
            <p:cNvGrpSpPr/>
            <p:nvPr/>
          </p:nvGrpSpPr>
          <p:grpSpPr>
            <a:xfrm>
              <a:off x="280414" y="6292652"/>
              <a:ext cx="343163" cy="364611"/>
              <a:chOff x="4895830" y="3171846"/>
              <a:chExt cx="301874" cy="320741"/>
            </a:xfrm>
            <a:solidFill>
              <a:schemeClr val="accent1"/>
            </a:solidFill>
          </p:grpSpPr>
          <p:sp>
            <p:nvSpPr>
              <p:cNvPr id="19" name="Freeform: Shape 18">
                <a:extLst>
                  <a:ext uri="{FF2B5EF4-FFF2-40B4-BE49-F238E27FC236}">
                    <a16:creationId xmlns:a16="http://schemas.microsoft.com/office/drawing/2014/main" id="{64F81E54-55C5-4335-BFF3-0E4E77A8B652}"/>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0" name="Freeform: Shape 19">
                <a:extLst>
                  <a:ext uri="{FF2B5EF4-FFF2-40B4-BE49-F238E27FC236}">
                    <a16:creationId xmlns:a16="http://schemas.microsoft.com/office/drawing/2014/main" id="{C5612990-96FC-430E-8F42-9220454CDD56}"/>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1" name="Freeform: Shape 20">
                <a:extLst>
                  <a:ext uri="{FF2B5EF4-FFF2-40B4-BE49-F238E27FC236}">
                    <a16:creationId xmlns:a16="http://schemas.microsoft.com/office/drawing/2014/main" id="{AFF90E90-A173-4E4B-A900-D74C71961850}"/>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grpSp>
          <p:nvGrpSpPr>
            <p:cNvPr id="8" name="Graphic 1">
              <a:extLst>
                <a:ext uri="{FF2B5EF4-FFF2-40B4-BE49-F238E27FC236}">
                  <a16:creationId xmlns:a16="http://schemas.microsoft.com/office/drawing/2014/main" id="{9B5743BF-A38E-478C-A651-E9D6949CDABA}"/>
                </a:ext>
              </a:extLst>
            </p:cNvPr>
            <p:cNvGrpSpPr/>
            <p:nvPr/>
          </p:nvGrpSpPr>
          <p:grpSpPr>
            <a:xfrm>
              <a:off x="713574" y="6421573"/>
              <a:ext cx="1258596" cy="106807"/>
              <a:chOff x="5276872" y="3285269"/>
              <a:chExt cx="1107162" cy="93956"/>
            </a:xfrm>
            <a:solidFill>
              <a:schemeClr val="bg2"/>
            </a:solidFill>
          </p:grpSpPr>
          <p:sp>
            <p:nvSpPr>
              <p:cNvPr id="10" name="Freeform: Shape 9">
                <a:extLst>
                  <a:ext uri="{FF2B5EF4-FFF2-40B4-BE49-F238E27FC236}">
                    <a16:creationId xmlns:a16="http://schemas.microsoft.com/office/drawing/2014/main" id="{704DE6C9-1EAB-431F-8BC6-707F1562929B}"/>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2" name="Freeform: Shape 11">
                <a:extLst>
                  <a:ext uri="{FF2B5EF4-FFF2-40B4-BE49-F238E27FC236}">
                    <a16:creationId xmlns:a16="http://schemas.microsoft.com/office/drawing/2014/main" id="{174A3C1F-64A9-48C5-AE16-FC6AE1B16510}"/>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3" name="Freeform: Shape 12">
                <a:extLst>
                  <a:ext uri="{FF2B5EF4-FFF2-40B4-BE49-F238E27FC236}">
                    <a16:creationId xmlns:a16="http://schemas.microsoft.com/office/drawing/2014/main" id="{2F57A51F-1402-4CB3-A686-4FEB9DF73A0C}"/>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4" name="Freeform: Shape 13">
                <a:extLst>
                  <a:ext uri="{FF2B5EF4-FFF2-40B4-BE49-F238E27FC236}">
                    <a16:creationId xmlns:a16="http://schemas.microsoft.com/office/drawing/2014/main" id="{9BBE8537-1996-45B8-AF78-F34AE9A692FC}"/>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5" name="Freeform: Shape 14">
                <a:extLst>
                  <a:ext uri="{FF2B5EF4-FFF2-40B4-BE49-F238E27FC236}">
                    <a16:creationId xmlns:a16="http://schemas.microsoft.com/office/drawing/2014/main" id="{C2598593-38CC-41DF-A3FD-09AEC3C1B3A9}"/>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6" name="Freeform: Shape 15">
                <a:extLst>
                  <a:ext uri="{FF2B5EF4-FFF2-40B4-BE49-F238E27FC236}">
                    <a16:creationId xmlns:a16="http://schemas.microsoft.com/office/drawing/2014/main" id="{EC0170B0-C351-4FE9-94E3-1768FF174BD8}"/>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7" name="Freeform: Shape 16">
                <a:extLst>
                  <a:ext uri="{FF2B5EF4-FFF2-40B4-BE49-F238E27FC236}">
                    <a16:creationId xmlns:a16="http://schemas.microsoft.com/office/drawing/2014/main" id="{A5358EC9-C9CC-472E-9398-9BB121148CB7}"/>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8" name="Freeform: Shape 17">
                <a:extLst>
                  <a:ext uri="{FF2B5EF4-FFF2-40B4-BE49-F238E27FC236}">
                    <a16:creationId xmlns:a16="http://schemas.microsoft.com/office/drawing/2014/main" id="{17E7B795-70C5-4B97-A007-5FDBC897DAEC}"/>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grpSp>
      <p:sp>
        <p:nvSpPr>
          <p:cNvPr id="9" name="Freeform: Shape 8">
            <a:extLst>
              <a:ext uri="{FF2B5EF4-FFF2-40B4-BE49-F238E27FC236}">
                <a16:creationId xmlns:a16="http://schemas.microsoft.com/office/drawing/2014/main" id="{4A8E390E-BAC0-4257-85F3-EE223028102A}"/>
              </a:ext>
            </a:extLst>
          </p:cNvPr>
          <p:cNvSpPr/>
          <p:nvPr/>
        </p:nvSpPr>
        <p:spPr>
          <a:xfrm>
            <a:off x="1170237" y="6460256"/>
            <a:ext cx="29404" cy="29404"/>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chemeClr val="bg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4" name="Rectangle 23">
            <a:extLst>
              <a:ext uri="{FF2B5EF4-FFF2-40B4-BE49-F238E27FC236}">
                <a16:creationId xmlns:a16="http://schemas.microsoft.com/office/drawing/2014/main" id="{77AA7794-C740-4193-8A55-62E840CF82E4}"/>
              </a:ext>
            </a:extLst>
          </p:cNvPr>
          <p:cNvSpPr/>
          <p:nvPr userDrawn="1"/>
        </p:nvSpPr>
        <p:spPr>
          <a:xfrm>
            <a:off x="0" y="0"/>
            <a:ext cx="12192000" cy="6071616"/>
          </a:xfrm>
          <a:prstGeom prst="rect">
            <a:avLst/>
          </a:prstGeom>
          <a:gradFill>
            <a:gsLst>
              <a:gs pos="93000">
                <a:schemeClr val="tx2"/>
              </a:gs>
              <a:gs pos="21000">
                <a:schemeClr val="tx1">
                  <a:lumMod val="100000"/>
                </a:schemeClr>
              </a:gs>
            </a:gsLst>
            <a:lin ang="5400000" scaled="1"/>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endParaRPr lang="en-US">
              <a:solidFill>
                <a:schemeClr val="bg1"/>
              </a:solidFill>
            </a:endParaRPr>
          </a:p>
        </p:txBody>
      </p:sp>
    </p:spTree>
    <p:extLst>
      <p:ext uri="{BB962C8B-B14F-4D97-AF65-F5344CB8AC3E}">
        <p14:creationId xmlns:p14="http://schemas.microsoft.com/office/powerpoint/2010/main" val="1677381522"/>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140654"/>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5.sv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4.png"/><Relationship Id="rId2" Type="http://schemas.openxmlformats.org/officeDocument/2006/relationships/slideLayout" Target="../slideLayouts/slideLayout20.xml"/><Relationship Id="rId16" Type="http://schemas.openxmlformats.org/officeDocument/2006/relationships/image" Target="../media/image3.sv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2.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281950" y="917953"/>
            <a:ext cx="11628100" cy="437195"/>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15" name="TextBox 14"/>
          <p:cNvSpPr txBox="1"/>
          <p:nvPr userDrawn="1"/>
        </p:nvSpPr>
        <p:spPr>
          <a:xfrm>
            <a:off x="5759356" y="6338110"/>
            <a:ext cx="673289" cy="256545"/>
          </a:xfrm>
          <a:prstGeom prst="rect">
            <a:avLst/>
          </a:prstGeom>
          <a:noFill/>
        </p:spPr>
        <p:txBody>
          <a:bodyPr wrap="square" rtlCol="0">
            <a:spAutoFit/>
          </a:bodyPr>
          <a:lstStyle/>
          <a:p>
            <a:pPr algn="ctr"/>
            <a:fld id="{2CBE199B-0F35-4B23-98A4-EBDEB09F08EB}" type="slidenum">
              <a:rPr lang="en-US" sz="1067" b="0" kern="1200" smtClean="0">
                <a:solidFill>
                  <a:schemeClr val="tx1">
                    <a:lumMod val="50000"/>
                    <a:lumOff val="50000"/>
                  </a:schemeClr>
                </a:solidFill>
                <a:latin typeface="+mn-lt"/>
                <a:ea typeface="+mn-ea"/>
                <a:cs typeface="+mn-cs"/>
              </a:rPr>
              <a:pPr algn="ctr"/>
              <a:t>‹#›</a:t>
            </a:fld>
            <a:endParaRPr lang="en-US" sz="1067" b="0" kern="1200">
              <a:solidFill>
                <a:schemeClr val="tx1">
                  <a:lumMod val="50000"/>
                  <a:lumOff val="50000"/>
                </a:schemeClr>
              </a:solidFill>
              <a:latin typeface="+mn-lt"/>
              <a:ea typeface="+mn-ea"/>
              <a:cs typeface="+mn-cs"/>
            </a:endParaRPr>
          </a:p>
        </p:txBody>
      </p:sp>
      <p:sp>
        <p:nvSpPr>
          <p:cNvPr id="18" name="Footer Placeholder 6"/>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tx1">
                    <a:lumMod val="90000"/>
                    <a:lumOff val="10000"/>
                  </a:schemeClr>
                </a:solidFill>
                <a:latin typeface="+mn-lt"/>
              </a:rPr>
              <a:t>© 2022</a:t>
            </a:r>
            <a:r>
              <a:rPr lang="en-US" sz="800" baseline="0">
                <a:solidFill>
                  <a:schemeClr val="tx1">
                    <a:lumMod val="90000"/>
                    <a:lumOff val="10000"/>
                  </a:schemeClr>
                </a:solidFill>
                <a:latin typeface="+mn-lt"/>
              </a:rPr>
              <a:t> </a:t>
            </a:r>
            <a:r>
              <a:rPr lang="en-US" sz="800">
                <a:solidFill>
                  <a:schemeClr val="tx1">
                    <a:lumMod val="90000"/>
                    <a:lumOff val="10000"/>
                  </a:schemeClr>
                </a:solidFill>
                <a:latin typeface="+mn-lt"/>
              </a:rPr>
              <a:t>RAY • ALLEN, Inc..  All rights reserved. </a:t>
            </a:r>
          </a:p>
          <a:p>
            <a:pPr algn="r"/>
            <a:r>
              <a:rPr lang="en-US" sz="800" b="1" i="1">
                <a:solidFill>
                  <a:schemeClr val="tx1">
                    <a:lumMod val="90000"/>
                    <a:lumOff val="10000"/>
                  </a:schemeClr>
                </a:solidFill>
                <a:latin typeface="+mn-lt"/>
              </a:rPr>
              <a:t>CONFIDENTIAL</a:t>
            </a:r>
          </a:p>
        </p:txBody>
      </p:sp>
      <p:grpSp>
        <p:nvGrpSpPr>
          <p:cNvPr id="6" name="Graphic 1">
            <a:extLst>
              <a:ext uri="{FF2B5EF4-FFF2-40B4-BE49-F238E27FC236}">
                <a16:creationId xmlns:a16="http://schemas.microsoft.com/office/drawing/2014/main" id="{FA375820-D682-4977-9E2C-D34CECFEDA02}"/>
              </a:ext>
            </a:extLst>
          </p:cNvPr>
          <p:cNvGrpSpPr/>
          <p:nvPr userDrawn="1"/>
        </p:nvGrpSpPr>
        <p:grpSpPr>
          <a:xfrm>
            <a:off x="280416" y="6292651"/>
            <a:ext cx="1691756" cy="364611"/>
            <a:chOff x="4895830" y="3171846"/>
            <a:chExt cx="1488204" cy="320741"/>
          </a:xfrm>
          <a:solidFill>
            <a:schemeClr val="accent1"/>
          </a:solidFill>
        </p:grpSpPr>
        <p:grpSp>
          <p:nvGrpSpPr>
            <p:cNvPr id="8" name="Graphic 1">
              <a:extLst>
                <a:ext uri="{FF2B5EF4-FFF2-40B4-BE49-F238E27FC236}">
                  <a16:creationId xmlns:a16="http://schemas.microsoft.com/office/drawing/2014/main" id="{5399AD28-A6DF-488B-87EF-21EAA014420B}"/>
                </a:ext>
              </a:extLst>
            </p:cNvPr>
            <p:cNvGrpSpPr/>
            <p:nvPr/>
          </p:nvGrpSpPr>
          <p:grpSpPr>
            <a:xfrm>
              <a:off x="4895830" y="3171846"/>
              <a:ext cx="301874" cy="320741"/>
              <a:chOff x="4895830" y="3171846"/>
              <a:chExt cx="301874" cy="320741"/>
            </a:xfrm>
            <a:solidFill>
              <a:schemeClr val="accent1"/>
            </a:solidFill>
          </p:grpSpPr>
          <p:sp>
            <p:nvSpPr>
              <p:cNvPr id="22" name="Freeform: Shape 21">
                <a:extLst>
                  <a:ext uri="{FF2B5EF4-FFF2-40B4-BE49-F238E27FC236}">
                    <a16:creationId xmlns:a16="http://schemas.microsoft.com/office/drawing/2014/main" id="{48450732-FF1F-4CD3-9609-0303F8DB216D}"/>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C805A9F-D515-44EA-BE57-CEBE62EEBA7E}"/>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C551CE2-F524-4348-903D-83BB64BDD6D6}"/>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p>
            </p:txBody>
          </p:sp>
        </p:grpSp>
        <p:grpSp>
          <p:nvGrpSpPr>
            <p:cNvPr id="9" name="Graphic 1">
              <a:extLst>
                <a:ext uri="{FF2B5EF4-FFF2-40B4-BE49-F238E27FC236}">
                  <a16:creationId xmlns:a16="http://schemas.microsoft.com/office/drawing/2014/main" id="{391B77AB-393D-418F-9453-6E9881BEC096}"/>
                </a:ext>
              </a:extLst>
            </p:cNvPr>
            <p:cNvGrpSpPr/>
            <p:nvPr/>
          </p:nvGrpSpPr>
          <p:grpSpPr>
            <a:xfrm>
              <a:off x="5276872" y="3285269"/>
              <a:ext cx="1107162" cy="93956"/>
              <a:chOff x="5276872" y="3285269"/>
              <a:chExt cx="1107162" cy="93956"/>
            </a:xfrm>
            <a:solidFill>
              <a:srgbClr val="231F20"/>
            </a:solidFill>
          </p:grpSpPr>
          <p:sp>
            <p:nvSpPr>
              <p:cNvPr id="12" name="Freeform: Shape 11">
                <a:extLst>
                  <a:ext uri="{FF2B5EF4-FFF2-40B4-BE49-F238E27FC236}">
                    <a16:creationId xmlns:a16="http://schemas.microsoft.com/office/drawing/2014/main" id="{9382B49F-A59D-47B7-BEFB-3119D06DCD93}"/>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solidFill>
                <a:srgbClr val="231F20"/>
              </a:solidFill>
              <a:ln w="589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0A06794-385C-4B94-9F91-23603A75DABA}"/>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solidFill>
                <a:srgbClr val="231F20"/>
              </a:solidFill>
              <a:ln w="58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DB792AA-EADD-433E-9183-6CB23DCF0BCF}"/>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solidFill>
                <a:srgbClr val="231F20"/>
              </a:solidFill>
              <a:ln w="58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F2566FC-6882-4C45-A606-448B14164E97}"/>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solidFill>
                <a:srgbClr val="231F20"/>
              </a:solidFill>
              <a:ln w="589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942E68B-E2B0-4D3B-AE01-1353C3EE04DD}"/>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A4C29AE-3D0B-44CF-B074-5A6F6DEC432C}"/>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8D6E864-A9FC-466F-A362-D636C98F686A}"/>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solidFill>
                <a:srgbClr val="231F20"/>
              </a:solidFill>
              <a:ln w="589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2088960-3232-4459-A7A3-01C9355E852D}"/>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solidFill>
                <a:srgbClr val="231F20"/>
              </a:solidFill>
              <a:ln w="5896" cap="flat">
                <a:noFill/>
                <a:prstDash val="solid"/>
                <a:miter/>
              </a:ln>
            </p:spPr>
            <p:txBody>
              <a:bodyPr rtlCol="0" anchor="ctr"/>
              <a:lstStyle/>
              <a:p>
                <a:endParaRPr lang="en-US"/>
              </a:p>
            </p:txBody>
          </p:sp>
        </p:grpSp>
        <p:sp>
          <p:nvSpPr>
            <p:cNvPr id="11" name="Freeform: Shape 10">
              <a:extLst>
                <a:ext uri="{FF2B5EF4-FFF2-40B4-BE49-F238E27FC236}">
                  <a16:creationId xmlns:a16="http://schemas.microsoft.com/office/drawing/2014/main" id="{F8589932-F48C-40D0-8239-CDF9D2407764}"/>
                </a:ext>
              </a:extLst>
            </p:cNvPr>
            <p:cNvSpPr/>
            <p:nvPr/>
          </p:nvSpPr>
          <p:spPr>
            <a:xfrm>
              <a:off x="5678564" y="3319285"/>
              <a:ext cx="25866" cy="25866"/>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rgbClr val="3D6992"/>
            </a:solidFill>
            <a:ln w="5896" cap="flat">
              <a:noFill/>
              <a:prstDash val="solid"/>
              <a:miter/>
            </a:ln>
          </p:spPr>
          <p:txBody>
            <a:bodyPr rtlCol="0" anchor="ctr"/>
            <a:lstStyle/>
            <a:p>
              <a:endParaRPr lang="en-US"/>
            </a:p>
          </p:txBody>
        </p:sp>
      </p:grpSp>
    </p:spTree>
    <p:extLst>
      <p:ext uri="{BB962C8B-B14F-4D97-AF65-F5344CB8AC3E}">
        <p14:creationId xmlns:p14="http://schemas.microsoft.com/office/powerpoint/2010/main" val="22833091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7" r:id="rId10"/>
  </p:sldLayoutIdLst>
  <p:transition>
    <p:fade/>
  </p:transition>
  <p:hf hdr="0" ftr="0" dt="0"/>
  <p:txStyles>
    <p:titleStyle>
      <a:lvl1pPr algn="l" defTabSz="1219170" rtl="0" eaLnBrk="1" latinLnBrk="0" hangingPunct="1">
        <a:lnSpc>
          <a:spcPct val="100000"/>
        </a:lnSpc>
        <a:spcBef>
          <a:spcPct val="0"/>
        </a:spcBef>
        <a:buNone/>
        <a:defRPr lang="en-US" sz="4000" kern="1200" cap="none" baseline="0" dirty="0">
          <a:solidFill>
            <a:schemeClr val="accent1"/>
          </a:solidFill>
          <a:latin typeface="+mj-lt"/>
          <a:ea typeface="+mn-ea"/>
          <a:cs typeface="+mn-cs"/>
        </a:defRPr>
      </a:lvl1pPr>
    </p:titleStyle>
    <p:bodyStyle>
      <a:lvl1pPr marL="0" indent="0" algn="l" defTabSz="609585" rtl="0" eaLnBrk="1" latinLnBrk="0" hangingPunct="1">
        <a:spcBef>
          <a:spcPts val="1600"/>
        </a:spcBef>
        <a:buClr>
          <a:schemeClr val="tx1"/>
        </a:buClr>
        <a:buFont typeface="Arial" panose="020B0604020202020204" pitchFamily="34" charset="0"/>
        <a:buNone/>
        <a:defRPr lang="en-US" sz="2000" b="0" kern="1200" baseline="0" dirty="0" smtClean="0">
          <a:solidFill>
            <a:schemeClr val="bg1"/>
          </a:solidFill>
          <a:latin typeface="+mn-lt"/>
          <a:ea typeface="+mn-ea"/>
          <a:cs typeface="Arial" panose="020B0604020202020204" pitchFamily="34" charset="0"/>
        </a:defRPr>
      </a:lvl1pPr>
      <a:lvl2pPr marL="615935" indent="-313259" algn="l" defTabSz="609585" rtl="0" eaLnBrk="1" latinLnBrk="0" hangingPunct="1">
        <a:spcBef>
          <a:spcPts val="400"/>
        </a:spcBef>
        <a:buClr>
          <a:schemeClr val="tx1"/>
        </a:buClr>
        <a:buSzPct val="75000"/>
        <a:buFont typeface="Courier New" panose="02070309020205020404" pitchFamily="49" charset="0"/>
        <a:buChar char="o"/>
        <a:defRPr lang="en-US" sz="2133" b="0" kern="1200" baseline="0" dirty="0" smtClean="0">
          <a:solidFill>
            <a:schemeClr val="tx1"/>
          </a:solidFill>
          <a:latin typeface="+mn-lt"/>
          <a:ea typeface="+mn-ea"/>
          <a:cs typeface="Arial" panose="020B0604020202020204" pitchFamily="34" charset="0"/>
        </a:defRPr>
      </a:lvl2pPr>
      <a:lvl3pPr marL="916494" indent="-300559" algn="l" defTabSz="609585" rtl="0" eaLnBrk="1" latinLnBrk="0" hangingPunct="1">
        <a:spcBef>
          <a:spcPts val="400"/>
        </a:spcBef>
        <a:buClr>
          <a:schemeClr val="tx1"/>
        </a:buClr>
        <a:buFont typeface="Open Sans" panose="020B0606030504020204" pitchFamily="34" charset="0"/>
        <a:buChar char="–"/>
        <a:defRPr lang="en-US" sz="1867" b="0" kern="1200" baseline="0" dirty="0" smtClean="0">
          <a:solidFill>
            <a:schemeClr val="tx1"/>
          </a:solidFill>
          <a:latin typeface="+mn-lt"/>
          <a:ea typeface="+mn-ea"/>
          <a:cs typeface="Arial" panose="020B0604020202020204" pitchFamily="34" charset="0"/>
        </a:defRPr>
      </a:lvl3pPr>
      <a:lvl4pPr marL="1219170" indent="-302676" algn="l" defTabSz="609585" rtl="0" eaLnBrk="1" latinLnBrk="0" hangingPunct="1">
        <a:spcBef>
          <a:spcPts val="400"/>
        </a:spcBef>
        <a:buClr>
          <a:schemeClr val="tx1"/>
        </a:buClr>
        <a:buFont typeface="Arial" panose="020B0604020202020204" pitchFamily="34" charset="0"/>
        <a:buChar char="•"/>
        <a:defRPr lang="en-US" sz="1867" b="0" kern="1200" baseline="0" dirty="0" smtClean="0">
          <a:solidFill>
            <a:schemeClr val="tx1"/>
          </a:solidFill>
          <a:latin typeface="+mn-lt"/>
          <a:ea typeface="+mn-ea"/>
          <a:cs typeface="Arial" panose="020B0604020202020204" pitchFamily="34" charset="0"/>
        </a:defRPr>
      </a:lvl4pPr>
      <a:lvl5pPr marL="1521846" indent="-302676" algn="l" defTabSz="609585" rtl="0" eaLnBrk="1" latinLnBrk="0" hangingPunct="1">
        <a:spcBef>
          <a:spcPts val="400"/>
        </a:spcBef>
        <a:buClr>
          <a:schemeClr val="tx1"/>
        </a:buClr>
        <a:buFont typeface="Open Sans" panose="020B0606030504020204" pitchFamily="34" charset="0"/>
        <a:buChar char="–"/>
        <a:defRPr lang="en-US" sz="1867" b="0" kern="1200" baseline="0" dirty="0">
          <a:solidFill>
            <a:schemeClr val="tx1"/>
          </a:solidFill>
          <a:latin typeface="+mn-lt"/>
          <a:ea typeface="+mn-ea"/>
          <a:cs typeface="Arial" panose="020B0604020202020204" pitchFamily="34" charset="0"/>
        </a:defRPr>
      </a:lvl5pPr>
      <a:lvl6pPr marL="1835105" indent="-313259" algn="l" defTabSz="1219170" rtl="0" eaLnBrk="1" latinLnBrk="0" hangingPunct="1">
        <a:spcBef>
          <a:spcPct val="20000"/>
        </a:spcBef>
        <a:buClr>
          <a:schemeClr val="tx1"/>
        </a:buClr>
        <a:buFont typeface="Arial" panose="020B0604020202020204" pitchFamily="34" charset="0"/>
        <a:buChar char="•"/>
        <a:defRPr sz="1867" kern="1200">
          <a:solidFill>
            <a:schemeClr val="tx1"/>
          </a:solidFill>
          <a:latin typeface="+mn-lt"/>
          <a:ea typeface="+mn-ea"/>
          <a:cs typeface="+mn-cs"/>
        </a:defRPr>
      </a:lvl6pPr>
      <a:lvl7pPr marL="2135664" indent="-300559" algn="l" defTabSz="1219170" rtl="0" eaLnBrk="1" latinLnBrk="0" hangingPunct="1">
        <a:spcBef>
          <a:spcPct val="20000"/>
        </a:spcBef>
        <a:buClr>
          <a:schemeClr val="tx1"/>
        </a:buClr>
        <a:buFont typeface="Open Sans" panose="020B0606030504020204" pitchFamily="34" charset="0"/>
        <a:buChar char="–"/>
        <a:defRPr sz="1867"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 name="TextBox 14"/>
          <p:cNvSpPr txBox="1"/>
          <p:nvPr userDrawn="1"/>
        </p:nvSpPr>
        <p:spPr>
          <a:xfrm>
            <a:off x="5759356" y="6338110"/>
            <a:ext cx="673289" cy="256545"/>
          </a:xfrm>
          <a:prstGeom prst="rect">
            <a:avLst/>
          </a:prstGeom>
          <a:noFill/>
        </p:spPr>
        <p:txBody>
          <a:bodyPr wrap="square" rtlCol="0">
            <a:spAutoFit/>
          </a:bodyPr>
          <a:lstStyle/>
          <a:p>
            <a:pPr algn="ctr"/>
            <a:fld id="{2CBE199B-0F35-4B23-98A4-EBDEB09F08EB}" type="slidenum">
              <a:rPr lang="en-US" sz="1067" b="0" kern="1200" smtClean="0">
                <a:solidFill>
                  <a:schemeClr val="tx1">
                    <a:lumMod val="50000"/>
                    <a:lumOff val="50000"/>
                  </a:schemeClr>
                </a:solidFill>
                <a:latin typeface="+mn-lt"/>
                <a:ea typeface="+mn-ea"/>
                <a:cs typeface="+mn-cs"/>
              </a:rPr>
              <a:pPr algn="ctr"/>
              <a:t>‹#›</a:t>
            </a:fld>
            <a:endParaRPr lang="en-US" sz="1067" b="0" kern="1200">
              <a:solidFill>
                <a:schemeClr val="tx1">
                  <a:lumMod val="50000"/>
                  <a:lumOff val="50000"/>
                </a:schemeClr>
              </a:solidFill>
              <a:latin typeface="+mn-lt"/>
              <a:ea typeface="+mn-ea"/>
              <a:cs typeface="+mn-cs"/>
            </a:endParaRPr>
          </a:p>
        </p:txBody>
      </p:sp>
      <p:sp>
        <p:nvSpPr>
          <p:cNvPr id="18" name="Footer Placeholder 6"/>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tx1">
                    <a:lumMod val="90000"/>
                    <a:lumOff val="10000"/>
                  </a:schemeClr>
                </a:solidFill>
                <a:latin typeface="+mn-lt"/>
              </a:rPr>
              <a:t>© 2022</a:t>
            </a:r>
            <a:r>
              <a:rPr lang="en-US" sz="800" baseline="0">
                <a:solidFill>
                  <a:schemeClr val="tx1">
                    <a:lumMod val="90000"/>
                    <a:lumOff val="10000"/>
                  </a:schemeClr>
                </a:solidFill>
                <a:latin typeface="+mn-lt"/>
              </a:rPr>
              <a:t> </a:t>
            </a:r>
            <a:r>
              <a:rPr lang="en-US" sz="800">
                <a:solidFill>
                  <a:schemeClr val="tx1">
                    <a:lumMod val="90000"/>
                    <a:lumOff val="10000"/>
                  </a:schemeClr>
                </a:solidFill>
                <a:latin typeface="+mn-lt"/>
              </a:rPr>
              <a:t>RAY • ALLEN, Inc..  All rights reserved. </a:t>
            </a:r>
          </a:p>
          <a:p>
            <a:pPr algn="r"/>
            <a:r>
              <a:rPr lang="en-US" sz="800" b="1" i="1">
                <a:solidFill>
                  <a:schemeClr val="tx1">
                    <a:lumMod val="90000"/>
                    <a:lumOff val="10000"/>
                  </a:schemeClr>
                </a:solidFill>
                <a:latin typeface="+mn-lt"/>
              </a:rPr>
              <a:t>CONFIDENTIAL</a:t>
            </a:r>
          </a:p>
        </p:txBody>
      </p:sp>
      <p:grpSp>
        <p:nvGrpSpPr>
          <p:cNvPr id="6" name="Graphic 1">
            <a:extLst>
              <a:ext uri="{FF2B5EF4-FFF2-40B4-BE49-F238E27FC236}">
                <a16:creationId xmlns:a16="http://schemas.microsoft.com/office/drawing/2014/main" id="{FA375820-D682-4977-9E2C-D34CECFEDA02}"/>
              </a:ext>
            </a:extLst>
          </p:cNvPr>
          <p:cNvGrpSpPr/>
          <p:nvPr userDrawn="1"/>
        </p:nvGrpSpPr>
        <p:grpSpPr>
          <a:xfrm>
            <a:off x="280416" y="6292651"/>
            <a:ext cx="1691756" cy="364611"/>
            <a:chOff x="4895830" y="3171846"/>
            <a:chExt cx="1488204" cy="320741"/>
          </a:xfrm>
          <a:solidFill>
            <a:schemeClr val="accent1"/>
          </a:solidFill>
        </p:grpSpPr>
        <p:grpSp>
          <p:nvGrpSpPr>
            <p:cNvPr id="8" name="Graphic 1">
              <a:extLst>
                <a:ext uri="{FF2B5EF4-FFF2-40B4-BE49-F238E27FC236}">
                  <a16:creationId xmlns:a16="http://schemas.microsoft.com/office/drawing/2014/main" id="{5399AD28-A6DF-488B-87EF-21EAA014420B}"/>
                </a:ext>
              </a:extLst>
            </p:cNvPr>
            <p:cNvGrpSpPr/>
            <p:nvPr/>
          </p:nvGrpSpPr>
          <p:grpSpPr>
            <a:xfrm>
              <a:off x="4895830" y="3171846"/>
              <a:ext cx="301874" cy="320741"/>
              <a:chOff x="4895830" y="3171846"/>
              <a:chExt cx="301874" cy="320741"/>
            </a:xfrm>
            <a:solidFill>
              <a:schemeClr val="accent1"/>
            </a:solidFill>
          </p:grpSpPr>
          <p:sp>
            <p:nvSpPr>
              <p:cNvPr id="22" name="Freeform: Shape 21">
                <a:extLst>
                  <a:ext uri="{FF2B5EF4-FFF2-40B4-BE49-F238E27FC236}">
                    <a16:creationId xmlns:a16="http://schemas.microsoft.com/office/drawing/2014/main" id="{48450732-FF1F-4CD3-9609-0303F8DB216D}"/>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C805A9F-D515-44EA-BE57-CEBE62EEBA7E}"/>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C551CE2-F524-4348-903D-83BB64BDD6D6}"/>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p>
            </p:txBody>
          </p:sp>
        </p:grpSp>
        <p:grpSp>
          <p:nvGrpSpPr>
            <p:cNvPr id="9" name="Graphic 1">
              <a:extLst>
                <a:ext uri="{FF2B5EF4-FFF2-40B4-BE49-F238E27FC236}">
                  <a16:creationId xmlns:a16="http://schemas.microsoft.com/office/drawing/2014/main" id="{391B77AB-393D-418F-9453-6E9881BEC096}"/>
                </a:ext>
              </a:extLst>
            </p:cNvPr>
            <p:cNvGrpSpPr/>
            <p:nvPr/>
          </p:nvGrpSpPr>
          <p:grpSpPr>
            <a:xfrm>
              <a:off x="5276872" y="3285269"/>
              <a:ext cx="1107162" cy="93956"/>
              <a:chOff x="5276872" y="3285269"/>
              <a:chExt cx="1107162" cy="93956"/>
            </a:xfrm>
            <a:solidFill>
              <a:srgbClr val="231F20"/>
            </a:solidFill>
          </p:grpSpPr>
          <p:sp>
            <p:nvSpPr>
              <p:cNvPr id="12" name="Freeform: Shape 11">
                <a:extLst>
                  <a:ext uri="{FF2B5EF4-FFF2-40B4-BE49-F238E27FC236}">
                    <a16:creationId xmlns:a16="http://schemas.microsoft.com/office/drawing/2014/main" id="{9382B49F-A59D-47B7-BEFB-3119D06DCD93}"/>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solidFill>
                <a:srgbClr val="231F20"/>
              </a:solidFill>
              <a:ln w="589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0A06794-385C-4B94-9F91-23603A75DABA}"/>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solidFill>
                <a:srgbClr val="231F20"/>
              </a:solidFill>
              <a:ln w="589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DB792AA-EADD-433E-9183-6CB23DCF0BCF}"/>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solidFill>
                <a:srgbClr val="231F20"/>
              </a:solidFill>
              <a:ln w="589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F2566FC-6882-4C45-A606-448B14164E97}"/>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solidFill>
                <a:srgbClr val="231F20"/>
              </a:solidFill>
              <a:ln w="589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942E68B-E2B0-4D3B-AE01-1353C3EE04DD}"/>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A4C29AE-3D0B-44CF-B074-5A6F6DEC432C}"/>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8D6E864-A9FC-466F-A362-D636C98F686A}"/>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solidFill>
                <a:srgbClr val="231F20"/>
              </a:solidFill>
              <a:ln w="589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2088960-3232-4459-A7A3-01C9355E852D}"/>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solidFill>
                <a:srgbClr val="231F20"/>
              </a:solidFill>
              <a:ln w="5896" cap="flat">
                <a:noFill/>
                <a:prstDash val="solid"/>
                <a:miter/>
              </a:ln>
            </p:spPr>
            <p:txBody>
              <a:bodyPr rtlCol="0" anchor="ctr"/>
              <a:lstStyle/>
              <a:p>
                <a:endParaRPr lang="en-US"/>
              </a:p>
            </p:txBody>
          </p:sp>
        </p:grpSp>
        <p:sp>
          <p:nvSpPr>
            <p:cNvPr id="11" name="Freeform: Shape 10">
              <a:extLst>
                <a:ext uri="{FF2B5EF4-FFF2-40B4-BE49-F238E27FC236}">
                  <a16:creationId xmlns:a16="http://schemas.microsoft.com/office/drawing/2014/main" id="{F8589932-F48C-40D0-8239-CDF9D2407764}"/>
                </a:ext>
              </a:extLst>
            </p:cNvPr>
            <p:cNvSpPr/>
            <p:nvPr/>
          </p:nvSpPr>
          <p:spPr>
            <a:xfrm>
              <a:off x="5678564" y="3319285"/>
              <a:ext cx="25866" cy="25866"/>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rgbClr val="3D6992"/>
            </a:solidFill>
            <a:ln w="5896" cap="flat">
              <a:noFill/>
              <a:prstDash val="solid"/>
              <a:miter/>
            </a:ln>
          </p:spPr>
          <p:txBody>
            <a:bodyPr rtlCol="0" anchor="ctr"/>
            <a:lstStyle/>
            <a:p>
              <a:endParaRPr lang="en-US"/>
            </a:p>
          </p:txBody>
        </p:sp>
      </p:grpSp>
    </p:spTree>
    <p:extLst>
      <p:ext uri="{BB962C8B-B14F-4D97-AF65-F5344CB8AC3E}">
        <p14:creationId xmlns:p14="http://schemas.microsoft.com/office/powerpoint/2010/main" val="3930278877"/>
      </p:ext>
    </p:extLst>
  </p:cSld>
  <p:clrMap bg1="lt1" tx1="dk1" bg2="lt2" tx2="dk2" accent1="accent1" accent2="accent2" accent3="accent3" accent4="accent4" accent5="accent5" accent6="accent6" hlink="hlink" folHlink="folHlink"/>
  <p:sldLayoutIdLst>
    <p:sldLayoutId id="2147483679" r:id="rId1"/>
    <p:sldLayoutId id="2147483687" r:id="rId2"/>
    <p:sldLayoutId id="2147483688" r:id="rId3"/>
  </p:sldLayoutIdLst>
  <p:transition>
    <p:fade/>
  </p:transition>
  <p:hf hdr="0" ftr="0" dt="0"/>
  <p:txStyles>
    <p:titleStyle>
      <a:lvl1pPr algn="l" defTabSz="1219170" rtl="0" eaLnBrk="1" latinLnBrk="0" hangingPunct="1">
        <a:lnSpc>
          <a:spcPct val="100000"/>
        </a:lnSpc>
        <a:spcBef>
          <a:spcPct val="0"/>
        </a:spcBef>
        <a:buNone/>
        <a:defRPr lang="en-US" sz="4000" kern="1200" cap="none" baseline="0" dirty="0">
          <a:solidFill>
            <a:schemeClr val="accent1"/>
          </a:solidFill>
          <a:latin typeface="+mj-lt"/>
          <a:ea typeface="+mn-ea"/>
          <a:cs typeface="+mn-cs"/>
        </a:defRPr>
      </a:lvl1pPr>
    </p:titleStyle>
    <p:bodyStyle>
      <a:lvl1pPr marL="0" indent="0" algn="l" defTabSz="609585" rtl="0" eaLnBrk="1" latinLnBrk="0" hangingPunct="1">
        <a:spcBef>
          <a:spcPts val="1600"/>
        </a:spcBef>
        <a:buClr>
          <a:schemeClr val="tx1"/>
        </a:buClr>
        <a:buFont typeface="Arial" panose="020B0604020202020204" pitchFamily="34" charset="0"/>
        <a:buNone/>
        <a:defRPr lang="en-US" sz="2000" b="0" kern="1200" baseline="0" dirty="0" smtClean="0">
          <a:solidFill>
            <a:schemeClr val="bg1"/>
          </a:solidFill>
          <a:latin typeface="+mn-lt"/>
          <a:ea typeface="+mn-ea"/>
          <a:cs typeface="Arial" panose="020B0604020202020204" pitchFamily="34" charset="0"/>
        </a:defRPr>
      </a:lvl1pPr>
      <a:lvl2pPr marL="615935" indent="-313259" algn="l" defTabSz="609585" rtl="0" eaLnBrk="1" latinLnBrk="0" hangingPunct="1">
        <a:spcBef>
          <a:spcPts val="400"/>
        </a:spcBef>
        <a:buClr>
          <a:schemeClr val="tx1"/>
        </a:buClr>
        <a:buSzPct val="75000"/>
        <a:buFont typeface="Courier New" panose="02070309020205020404" pitchFamily="49" charset="0"/>
        <a:buChar char="o"/>
        <a:defRPr lang="en-US" sz="2133" b="0" kern="1200" baseline="0" dirty="0" smtClean="0">
          <a:solidFill>
            <a:schemeClr val="tx1"/>
          </a:solidFill>
          <a:latin typeface="+mn-lt"/>
          <a:ea typeface="+mn-ea"/>
          <a:cs typeface="Arial" panose="020B0604020202020204" pitchFamily="34" charset="0"/>
        </a:defRPr>
      </a:lvl2pPr>
      <a:lvl3pPr marL="916494" indent="-300559" algn="l" defTabSz="609585" rtl="0" eaLnBrk="1" latinLnBrk="0" hangingPunct="1">
        <a:spcBef>
          <a:spcPts val="400"/>
        </a:spcBef>
        <a:buClr>
          <a:schemeClr val="tx1"/>
        </a:buClr>
        <a:buFont typeface="Open Sans" panose="020B0606030504020204" pitchFamily="34" charset="0"/>
        <a:buChar char="–"/>
        <a:defRPr lang="en-US" sz="1867" b="0" kern="1200" baseline="0" dirty="0" smtClean="0">
          <a:solidFill>
            <a:schemeClr val="tx1"/>
          </a:solidFill>
          <a:latin typeface="+mn-lt"/>
          <a:ea typeface="+mn-ea"/>
          <a:cs typeface="Arial" panose="020B0604020202020204" pitchFamily="34" charset="0"/>
        </a:defRPr>
      </a:lvl3pPr>
      <a:lvl4pPr marL="1219170" indent="-302676" algn="l" defTabSz="609585" rtl="0" eaLnBrk="1" latinLnBrk="0" hangingPunct="1">
        <a:spcBef>
          <a:spcPts val="400"/>
        </a:spcBef>
        <a:buClr>
          <a:schemeClr val="tx1"/>
        </a:buClr>
        <a:buFont typeface="Arial" panose="020B0604020202020204" pitchFamily="34" charset="0"/>
        <a:buChar char="•"/>
        <a:defRPr lang="en-US" sz="1867" b="0" kern="1200" baseline="0" dirty="0" smtClean="0">
          <a:solidFill>
            <a:schemeClr val="tx1"/>
          </a:solidFill>
          <a:latin typeface="+mn-lt"/>
          <a:ea typeface="+mn-ea"/>
          <a:cs typeface="Arial" panose="020B0604020202020204" pitchFamily="34" charset="0"/>
        </a:defRPr>
      </a:lvl4pPr>
      <a:lvl5pPr marL="1521846" indent="-302676" algn="l" defTabSz="609585" rtl="0" eaLnBrk="1" latinLnBrk="0" hangingPunct="1">
        <a:spcBef>
          <a:spcPts val="400"/>
        </a:spcBef>
        <a:buClr>
          <a:schemeClr val="tx1"/>
        </a:buClr>
        <a:buFont typeface="Open Sans" panose="020B0606030504020204" pitchFamily="34" charset="0"/>
        <a:buChar char="–"/>
        <a:defRPr lang="en-US" sz="1867" b="0" kern="1200" baseline="0" dirty="0">
          <a:solidFill>
            <a:schemeClr val="tx1"/>
          </a:solidFill>
          <a:latin typeface="+mn-lt"/>
          <a:ea typeface="+mn-ea"/>
          <a:cs typeface="Arial" panose="020B0604020202020204" pitchFamily="34" charset="0"/>
        </a:defRPr>
      </a:lvl5pPr>
      <a:lvl6pPr marL="1835105" indent="-313259" algn="l" defTabSz="1219170" rtl="0" eaLnBrk="1" latinLnBrk="0" hangingPunct="1">
        <a:spcBef>
          <a:spcPct val="20000"/>
        </a:spcBef>
        <a:buClr>
          <a:schemeClr val="tx1"/>
        </a:buClr>
        <a:buFont typeface="Arial" panose="020B0604020202020204" pitchFamily="34" charset="0"/>
        <a:buChar char="•"/>
        <a:defRPr sz="1867" kern="1200">
          <a:solidFill>
            <a:schemeClr val="tx1"/>
          </a:solidFill>
          <a:latin typeface="+mn-lt"/>
          <a:ea typeface="+mn-ea"/>
          <a:cs typeface="+mn-cs"/>
        </a:defRPr>
      </a:lvl6pPr>
      <a:lvl7pPr marL="2135664" indent="-300559" algn="l" defTabSz="1219170" rtl="0" eaLnBrk="1" latinLnBrk="0" hangingPunct="1">
        <a:spcBef>
          <a:spcPct val="20000"/>
        </a:spcBef>
        <a:buClr>
          <a:schemeClr val="tx1"/>
        </a:buClr>
        <a:buFont typeface="Open Sans" panose="020B0606030504020204" pitchFamily="34" charset="0"/>
        <a:buChar char="–"/>
        <a:defRPr sz="1867"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281950" y="917953"/>
            <a:ext cx="11628100" cy="437195"/>
          </a:xfrm>
          <a:prstGeom prst="rect">
            <a:avLst/>
          </a:prstGeom>
          <a:solidFill>
            <a:srgbClr val="2F383F"/>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15" name="TextBox 14"/>
          <p:cNvSpPr txBox="1"/>
          <p:nvPr userDrawn="1"/>
        </p:nvSpPr>
        <p:spPr>
          <a:xfrm>
            <a:off x="5759356" y="6338110"/>
            <a:ext cx="673289" cy="256545"/>
          </a:xfrm>
          <a:prstGeom prst="rect">
            <a:avLst/>
          </a:prstGeom>
          <a:noFill/>
        </p:spPr>
        <p:txBody>
          <a:bodyPr wrap="square" rtlCol="0">
            <a:spAutoFit/>
          </a:bodyPr>
          <a:lstStyle/>
          <a:p>
            <a:pPr algn="ctr"/>
            <a:fld id="{2CBE199B-0F35-4B23-98A4-EBDEB09F08EB}" type="slidenum">
              <a:rPr lang="en-US" sz="1067" b="0" kern="1200" smtClean="0">
                <a:solidFill>
                  <a:schemeClr val="tx1">
                    <a:lumMod val="50000"/>
                    <a:lumOff val="50000"/>
                  </a:schemeClr>
                </a:solidFill>
                <a:latin typeface="+mn-lt"/>
                <a:ea typeface="+mn-ea"/>
                <a:cs typeface="Poppins" panose="00000500000000000000" pitchFamily="50" charset="0"/>
              </a:rPr>
              <a:pPr algn="ctr"/>
              <a:t>‹#›</a:t>
            </a:fld>
            <a:endParaRPr lang="en-US" sz="1067" b="0" kern="1200">
              <a:solidFill>
                <a:schemeClr val="tx1">
                  <a:lumMod val="50000"/>
                  <a:lumOff val="50000"/>
                </a:schemeClr>
              </a:solidFill>
              <a:latin typeface="+mn-lt"/>
              <a:ea typeface="+mn-ea"/>
              <a:cs typeface="Poppins" panose="00000500000000000000" pitchFamily="50" charset="0"/>
            </a:endParaRPr>
          </a:p>
        </p:txBody>
      </p:sp>
      <p:sp>
        <p:nvSpPr>
          <p:cNvPr id="18" name="Footer Placeholder 6"/>
          <p:cNvSpPr txBox="1">
            <a:spLocks/>
          </p:cNvSpPr>
          <p:nvPr userDrawn="1"/>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a:solidFill>
                  <a:schemeClr val="tx1">
                    <a:lumMod val="90000"/>
                    <a:lumOff val="10000"/>
                  </a:schemeClr>
                </a:solidFill>
                <a:latin typeface="+mn-lt"/>
                <a:cs typeface="Poppins" panose="00000500000000000000" pitchFamily="50" charset="0"/>
              </a:rPr>
              <a:t>© 2022</a:t>
            </a:r>
            <a:r>
              <a:rPr lang="en-US" sz="800" baseline="0">
                <a:solidFill>
                  <a:schemeClr val="tx1">
                    <a:lumMod val="90000"/>
                    <a:lumOff val="10000"/>
                  </a:schemeClr>
                </a:solidFill>
                <a:latin typeface="+mn-lt"/>
                <a:cs typeface="Poppins" panose="00000500000000000000" pitchFamily="50" charset="0"/>
              </a:rPr>
              <a:t> </a:t>
            </a:r>
            <a:r>
              <a:rPr lang="en-US" sz="800">
                <a:solidFill>
                  <a:schemeClr val="tx1">
                    <a:lumMod val="90000"/>
                    <a:lumOff val="10000"/>
                  </a:schemeClr>
                </a:solidFill>
                <a:latin typeface="+mn-lt"/>
                <a:cs typeface="Poppins" panose="00000500000000000000" pitchFamily="50" charset="0"/>
              </a:rPr>
              <a:t>RAY • ALLEN, Inc..  All rights reserved. </a:t>
            </a:r>
          </a:p>
          <a:p>
            <a:pPr algn="r"/>
            <a:r>
              <a:rPr lang="en-US" sz="800" b="1" i="1">
                <a:solidFill>
                  <a:schemeClr val="tx1">
                    <a:lumMod val="90000"/>
                    <a:lumOff val="10000"/>
                  </a:schemeClr>
                </a:solidFill>
                <a:latin typeface="+mn-lt"/>
                <a:cs typeface="Poppins" panose="00000500000000000000" pitchFamily="50" charset="0"/>
              </a:rPr>
              <a:t>CONFIDENTIAL</a:t>
            </a:r>
          </a:p>
        </p:txBody>
      </p:sp>
      <p:grpSp>
        <p:nvGrpSpPr>
          <p:cNvPr id="6" name="Graphic 1">
            <a:extLst>
              <a:ext uri="{FF2B5EF4-FFF2-40B4-BE49-F238E27FC236}">
                <a16:creationId xmlns:a16="http://schemas.microsoft.com/office/drawing/2014/main" id="{FA375820-D682-4977-9E2C-D34CECFEDA02}"/>
              </a:ext>
            </a:extLst>
          </p:cNvPr>
          <p:cNvGrpSpPr/>
          <p:nvPr userDrawn="1"/>
        </p:nvGrpSpPr>
        <p:grpSpPr>
          <a:xfrm>
            <a:off x="280416" y="6292651"/>
            <a:ext cx="1691756" cy="364611"/>
            <a:chOff x="4895830" y="3171846"/>
            <a:chExt cx="1488204" cy="320741"/>
          </a:xfrm>
          <a:solidFill>
            <a:schemeClr val="accent1"/>
          </a:solidFill>
        </p:grpSpPr>
        <p:grpSp>
          <p:nvGrpSpPr>
            <p:cNvPr id="8" name="Graphic 1">
              <a:extLst>
                <a:ext uri="{FF2B5EF4-FFF2-40B4-BE49-F238E27FC236}">
                  <a16:creationId xmlns:a16="http://schemas.microsoft.com/office/drawing/2014/main" id="{5399AD28-A6DF-488B-87EF-21EAA014420B}"/>
                </a:ext>
              </a:extLst>
            </p:cNvPr>
            <p:cNvGrpSpPr/>
            <p:nvPr/>
          </p:nvGrpSpPr>
          <p:grpSpPr>
            <a:xfrm>
              <a:off x="4895830" y="3171846"/>
              <a:ext cx="301874" cy="320741"/>
              <a:chOff x="4895830" y="3171846"/>
              <a:chExt cx="301874" cy="320741"/>
            </a:xfrm>
            <a:solidFill>
              <a:schemeClr val="accent1"/>
            </a:solidFill>
          </p:grpSpPr>
          <p:sp>
            <p:nvSpPr>
              <p:cNvPr id="22" name="Freeform: Shape 21">
                <a:extLst>
                  <a:ext uri="{FF2B5EF4-FFF2-40B4-BE49-F238E27FC236}">
                    <a16:creationId xmlns:a16="http://schemas.microsoft.com/office/drawing/2014/main" id="{48450732-FF1F-4CD3-9609-0303F8DB216D}"/>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solidFill>
                <a:srgbClr val="3D699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3" name="Freeform: Shape 22">
                <a:extLst>
                  <a:ext uri="{FF2B5EF4-FFF2-40B4-BE49-F238E27FC236}">
                    <a16:creationId xmlns:a16="http://schemas.microsoft.com/office/drawing/2014/main" id="{1C805A9F-D515-44EA-BE57-CEBE62EEBA7E}"/>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solidFill>
                <a:srgbClr val="45AF61"/>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4" name="Freeform: Shape 23">
                <a:extLst>
                  <a:ext uri="{FF2B5EF4-FFF2-40B4-BE49-F238E27FC236}">
                    <a16:creationId xmlns:a16="http://schemas.microsoft.com/office/drawing/2014/main" id="{3C551CE2-F524-4348-903D-83BB64BDD6D6}"/>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solidFill>
                <a:srgbClr val="C74A4A"/>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grpSp>
          <p:nvGrpSpPr>
            <p:cNvPr id="9" name="Graphic 1">
              <a:extLst>
                <a:ext uri="{FF2B5EF4-FFF2-40B4-BE49-F238E27FC236}">
                  <a16:creationId xmlns:a16="http://schemas.microsoft.com/office/drawing/2014/main" id="{391B77AB-393D-418F-9453-6E9881BEC096}"/>
                </a:ext>
              </a:extLst>
            </p:cNvPr>
            <p:cNvGrpSpPr/>
            <p:nvPr/>
          </p:nvGrpSpPr>
          <p:grpSpPr>
            <a:xfrm>
              <a:off x="5276872" y="3285269"/>
              <a:ext cx="1107162" cy="93956"/>
              <a:chOff x="5276872" y="3285269"/>
              <a:chExt cx="1107162" cy="93956"/>
            </a:xfrm>
            <a:solidFill>
              <a:srgbClr val="231F20"/>
            </a:solidFill>
          </p:grpSpPr>
          <p:sp>
            <p:nvSpPr>
              <p:cNvPr id="12" name="Freeform: Shape 11">
                <a:extLst>
                  <a:ext uri="{FF2B5EF4-FFF2-40B4-BE49-F238E27FC236}">
                    <a16:creationId xmlns:a16="http://schemas.microsoft.com/office/drawing/2014/main" id="{9382B49F-A59D-47B7-BEFB-3119D06DCD93}"/>
                  </a:ext>
                </a:extLst>
              </p:cNvPr>
              <p:cNvSpPr/>
              <p:nvPr/>
            </p:nvSpPr>
            <p:spPr>
              <a:xfrm>
                <a:off x="5276872" y="3285269"/>
                <a:ext cx="94133" cy="93956"/>
              </a:xfrm>
              <a:custGeom>
                <a:avLst/>
                <a:gdLst>
                  <a:gd name="connsiteX0" fmla="*/ 0 w 94133"/>
                  <a:gd name="connsiteY0" fmla="*/ 93897 h 93956"/>
                  <a:gd name="connsiteX1" fmla="*/ 0 w 94133"/>
                  <a:gd name="connsiteY1" fmla="*/ 0 h 93956"/>
                  <a:gd name="connsiteX2" fmla="*/ 43287 w 94133"/>
                  <a:gd name="connsiteY2" fmla="*/ 0 h 93956"/>
                  <a:gd name="connsiteX3" fmla="*/ 65256 w 94133"/>
                  <a:gd name="connsiteY3" fmla="*/ 886 h 93956"/>
                  <a:gd name="connsiteX4" fmla="*/ 77067 w 94133"/>
                  <a:gd name="connsiteY4" fmla="*/ 3839 h 93956"/>
                  <a:gd name="connsiteX5" fmla="*/ 88937 w 94133"/>
                  <a:gd name="connsiteY5" fmla="*/ 12461 h 93956"/>
                  <a:gd name="connsiteX6" fmla="*/ 93071 w 94133"/>
                  <a:gd name="connsiteY6" fmla="*/ 24980 h 93956"/>
                  <a:gd name="connsiteX7" fmla="*/ 87638 w 94133"/>
                  <a:gd name="connsiteY7" fmla="*/ 39567 h 93956"/>
                  <a:gd name="connsiteX8" fmla="*/ 71870 w 94133"/>
                  <a:gd name="connsiteY8" fmla="*/ 48071 h 93956"/>
                  <a:gd name="connsiteX9" fmla="*/ 83327 w 94133"/>
                  <a:gd name="connsiteY9" fmla="*/ 53917 h 93956"/>
                  <a:gd name="connsiteX10" fmla="*/ 88228 w 94133"/>
                  <a:gd name="connsiteY10" fmla="*/ 69862 h 93956"/>
                  <a:gd name="connsiteX11" fmla="*/ 89941 w 94133"/>
                  <a:gd name="connsiteY11" fmla="*/ 83976 h 93956"/>
                  <a:gd name="connsiteX12" fmla="*/ 91358 w 94133"/>
                  <a:gd name="connsiteY12" fmla="*/ 89527 h 93956"/>
                  <a:gd name="connsiteX13" fmla="*/ 94134 w 94133"/>
                  <a:gd name="connsiteY13" fmla="*/ 92657 h 93956"/>
                  <a:gd name="connsiteX14" fmla="*/ 94134 w 94133"/>
                  <a:gd name="connsiteY14" fmla="*/ 93957 h 93956"/>
                  <a:gd name="connsiteX15" fmla="*/ 80787 w 94133"/>
                  <a:gd name="connsiteY15" fmla="*/ 93957 h 93956"/>
                  <a:gd name="connsiteX16" fmla="*/ 79016 w 94133"/>
                  <a:gd name="connsiteY16" fmla="*/ 90177 h 93956"/>
                  <a:gd name="connsiteX17" fmla="*/ 77953 w 94133"/>
                  <a:gd name="connsiteY17" fmla="*/ 84331 h 93956"/>
                  <a:gd name="connsiteX18" fmla="*/ 76417 w 94133"/>
                  <a:gd name="connsiteY18" fmla="*/ 71811 h 93956"/>
                  <a:gd name="connsiteX19" fmla="*/ 70039 w 94133"/>
                  <a:gd name="connsiteY19" fmla="*/ 55394 h 93956"/>
                  <a:gd name="connsiteX20" fmla="*/ 49783 w 94133"/>
                  <a:gd name="connsiteY20" fmla="*/ 51791 h 93956"/>
                  <a:gd name="connsiteX21" fmla="*/ 11752 w 94133"/>
                  <a:gd name="connsiteY21" fmla="*/ 51791 h 93956"/>
                  <a:gd name="connsiteX22" fmla="*/ 11752 w 94133"/>
                  <a:gd name="connsiteY22" fmla="*/ 93897 h 93956"/>
                  <a:gd name="connsiteX23" fmla="*/ 0 w 94133"/>
                  <a:gd name="connsiteY23" fmla="*/ 93897 h 93956"/>
                  <a:gd name="connsiteX24" fmla="*/ 11811 w 94133"/>
                  <a:gd name="connsiteY24" fmla="*/ 44173 h 93956"/>
                  <a:gd name="connsiteX25" fmla="*/ 46358 w 94133"/>
                  <a:gd name="connsiteY25" fmla="*/ 44173 h 93956"/>
                  <a:gd name="connsiteX26" fmla="*/ 72579 w 94133"/>
                  <a:gd name="connsiteY26" fmla="*/ 39685 h 93956"/>
                  <a:gd name="connsiteX27" fmla="*/ 80610 w 94133"/>
                  <a:gd name="connsiteY27" fmla="*/ 25216 h 93956"/>
                  <a:gd name="connsiteX28" fmla="*/ 78071 w 94133"/>
                  <a:gd name="connsiteY28" fmla="*/ 16949 h 93956"/>
                  <a:gd name="connsiteX29" fmla="*/ 70866 w 94133"/>
                  <a:gd name="connsiteY29" fmla="*/ 11043 h 93956"/>
                  <a:gd name="connsiteX30" fmla="*/ 62185 w 94133"/>
                  <a:gd name="connsiteY30" fmla="*/ 8445 h 93956"/>
                  <a:gd name="connsiteX31" fmla="*/ 45650 w 94133"/>
                  <a:gd name="connsiteY31" fmla="*/ 7677 h 93956"/>
                  <a:gd name="connsiteX32" fmla="*/ 40630 w 94133"/>
                  <a:gd name="connsiteY32" fmla="*/ 7677 h 93956"/>
                  <a:gd name="connsiteX33" fmla="*/ 11811 w 94133"/>
                  <a:gd name="connsiteY33" fmla="*/ 7677 h 93956"/>
                  <a:gd name="connsiteX34" fmla="*/ 11811 w 94133"/>
                  <a:gd name="connsiteY34" fmla="*/ 44173 h 9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133" h="93956">
                    <a:moveTo>
                      <a:pt x="0" y="93897"/>
                    </a:moveTo>
                    <a:lnTo>
                      <a:pt x="0" y="0"/>
                    </a:lnTo>
                    <a:lnTo>
                      <a:pt x="43287" y="0"/>
                    </a:lnTo>
                    <a:cubicBezTo>
                      <a:pt x="53386" y="0"/>
                      <a:pt x="60709" y="295"/>
                      <a:pt x="65256" y="886"/>
                    </a:cubicBezTo>
                    <a:cubicBezTo>
                      <a:pt x="69744" y="1476"/>
                      <a:pt x="73701" y="2480"/>
                      <a:pt x="77067" y="3839"/>
                    </a:cubicBezTo>
                    <a:cubicBezTo>
                      <a:pt x="82205" y="5906"/>
                      <a:pt x="86161" y="8740"/>
                      <a:pt x="88937" y="12461"/>
                    </a:cubicBezTo>
                    <a:cubicBezTo>
                      <a:pt x="91712" y="16122"/>
                      <a:pt x="93071" y="20315"/>
                      <a:pt x="93071" y="24980"/>
                    </a:cubicBezTo>
                    <a:cubicBezTo>
                      <a:pt x="93071" y="30768"/>
                      <a:pt x="91240" y="35610"/>
                      <a:pt x="87638" y="39567"/>
                    </a:cubicBezTo>
                    <a:cubicBezTo>
                      <a:pt x="84035" y="43524"/>
                      <a:pt x="78779" y="46358"/>
                      <a:pt x="71870" y="48071"/>
                    </a:cubicBezTo>
                    <a:cubicBezTo>
                      <a:pt x="77185" y="49311"/>
                      <a:pt x="80964" y="51260"/>
                      <a:pt x="83327" y="53917"/>
                    </a:cubicBezTo>
                    <a:cubicBezTo>
                      <a:pt x="85630" y="56575"/>
                      <a:pt x="87283" y="61890"/>
                      <a:pt x="88228" y="69862"/>
                    </a:cubicBezTo>
                    <a:lnTo>
                      <a:pt x="89941" y="83976"/>
                    </a:lnTo>
                    <a:cubicBezTo>
                      <a:pt x="90177" y="86220"/>
                      <a:pt x="90649" y="88051"/>
                      <a:pt x="91358" y="89527"/>
                    </a:cubicBezTo>
                    <a:cubicBezTo>
                      <a:pt x="92067" y="91004"/>
                      <a:pt x="93012" y="92008"/>
                      <a:pt x="94134" y="92657"/>
                    </a:cubicBezTo>
                    <a:lnTo>
                      <a:pt x="94134" y="93957"/>
                    </a:lnTo>
                    <a:lnTo>
                      <a:pt x="80787" y="93957"/>
                    </a:lnTo>
                    <a:cubicBezTo>
                      <a:pt x="80079" y="93012"/>
                      <a:pt x="79488" y="91712"/>
                      <a:pt x="79016" y="90177"/>
                    </a:cubicBezTo>
                    <a:cubicBezTo>
                      <a:pt x="78543" y="88583"/>
                      <a:pt x="78189" y="86693"/>
                      <a:pt x="77953" y="84331"/>
                    </a:cubicBezTo>
                    <a:lnTo>
                      <a:pt x="76417" y="71811"/>
                    </a:lnTo>
                    <a:cubicBezTo>
                      <a:pt x="75531" y="63248"/>
                      <a:pt x="73405" y="57756"/>
                      <a:pt x="70039" y="55394"/>
                    </a:cubicBezTo>
                    <a:cubicBezTo>
                      <a:pt x="66673" y="52972"/>
                      <a:pt x="59941" y="51791"/>
                      <a:pt x="49783" y="51791"/>
                    </a:cubicBezTo>
                    <a:lnTo>
                      <a:pt x="11752" y="51791"/>
                    </a:lnTo>
                    <a:lnTo>
                      <a:pt x="11752" y="93897"/>
                    </a:lnTo>
                    <a:lnTo>
                      <a:pt x="0" y="93897"/>
                    </a:lnTo>
                    <a:close/>
                    <a:moveTo>
                      <a:pt x="11811" y="44173"/>
                    </a:moveTo>
                    <a:lnTo>
                      <a:pt x="46358" y="44173"/>
                    </a:lnTo>
                    <a:cubicBezTo>
                      <a:pt x="58523" y="44173"/>
                      <a:pt x="67264" y="42697"/>
                      <a:pt x="72579" y="39685"/>
                    </a:cubicBezTo>
                    <a:cubicBezTo>
                      <a:pt x="77894" y="36673"/>
                      <a:pt x="80610" y="31831"/>
                      <a:pt x="80610" y="25216"/>
                    </a:cubicBezTo>
                    <a:cubicBezTo>
                      <a:pt x="80610" y="22146"/>
                      <a:pt x="79783" y="19370"/>
                      <a:pt x="78071" y="16949"/>
                    </a:cubicBezTo>
                    <a:cubicBezTo>
                      <a:pt x="76417" y="14468"/>
                      <a:pt x="73996" y="12520"/>
                      <a:pt x="70866" y="11043"/>
                    </a:cubicBezTo>
                    <a:cubicBezTo>
                      <a:pt x="68445" y="9803"/>
                      <a:pt x="65551" y="8976"/>
                      <a:pt x="62185" y="8445"/>
                    </a:cubicBezTo>
                    <a:cubicBezTo>
                      <a:pt x="58819" y="7972"/>
                      <a:pt x="53268" y="7677"/>
                      <a:pt x="45650" y="7677"/>
                    </a:cubicBezTo>
                    <a:lnTo>
                      <a:pt x="40630" y="7677"/>
                    </a:lnTo>
                    <a:lnTo>
                      <a:pt x="11811" y="7677"/>
                    </a:lnTo>
                    <a:lnTo>
                      <a:pt x="11811" y="44173"/>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3" name="Freeform: Shape 12">
                <a:extLst>
                  <a:ext uri="{FF2B5EF4-FFF2-40B4-BE49-F238E27FC236}">
                    <a16:creationId xmlns:a16="http://schemas.microsoft.com/office/drawing/2014/main" id="{90A06794-385C-4B94-9F91-23603A75DABA}"/>
                  </a:ext>
                </a:extLst>
              </p:cNvPr>
              <p:cNvSpPr/>
              <p:nvPr/>
            </p:nvSpPr>
            <p:spPr>
              <a:xfrm>
                <a:off x="5407325" y="3285269"/>
                <a:ext cx="113326" cy="93897"/>
              </a:xfrm>
              <a:custGeom>
                <a:avLst/>
                <a:gdLst>
                  <a:gd name="connsiteX0" fmla="*/ 0 w 113326"/>
                  <a:gd name="connsiteY0" fmla="*/ 93897 h 93897"/>
                  <a:gd name="connsiteX1" fmla="*/ 49547 w 113326"/>
                  <a:gd name="connsiteY1" fmla="*/ 0 h 93897"/>
                  <a:gd name="connsiteX2" fmla="*/ 63897 w 113326"/>
                  <a:gd name="connsiteY2" fmla="*/ 0 h 93897"/>
                  <a:gd name="connsiteX3" fmla="*/ 113326 w 113326"/>
                  <a:gd name="connsiteY3" fmla="*/ 93838 h 93897"/>
                  <a:gd name="connsiteX4" fmla="*/ 100748 w 113326"/>
                  <a:gd name="connsiteY4" fmla="*/ 93838 h 93897"/>
                  <a:gd name="connsiteX5" fmla="*/ 85984 w 113326"/>
                  <a:gd name="connsiteY5" fmla="*/ 64961 h 93897"/>
                  <a:gd name="connsiteX6" fmla="*/ 27638 w 113326"/>
                  <a:gd name="connsiteY6" fmla="*/ 64961 h 93897"/>
                  <a:gd name="connsiteX7" fmla="*/ 12638 w 113326"/>
                  <a:gd name="connsiteY7" fmla="*/ 93838 h 93897"/>
                  <a:gd name="connsiteX8" fmla="*/ 0 w 113326"/>
                  <a:gd name="connsiteY8" fmla="*/ 93838 h 93897"/>
                  <a:gd name="connsiteX9" fmla="*/ 31476 w 113326"/>
                  <a:gd name="connsiteY9" fmla="*/ 57401 h 93897"/>
                  <a:gd name="connsiteX10" fmla="*/ 81968 w 113326"/>
                  <a:gd name="connsiteY10" fmla="*/ 57401 h 93897"/>
                  <a:gd name="connsiteX11" fmla="*/ 56693 w 113326"/>
                  <a:gd name="connsiteY11" fmla="*/ 9213 h 93897"/>
                  <a:gd name="connsiteX12" fmla="*/ 31476 w 113326"/>
                  <a:gd name="connsiteY12" fmla="*/ 57401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326" h="93897">
                    <a:moveTo>
                      <a:pt x="0" y="93897"/>
                    </a:moveTo>
                    <a:lnTo>
                      <a:pt x="49547" y="0"/>
                    </a:lnTo>
                    <a:lnTo>
                      <a:pt x="63897" y="0"/>
                    </a:lnTo>
                    <a:lnTo>
                      <a:pt x="113326" y="93838"/>
                    </a:lnTo>
                    <a:lnTo>
                      <a:pt x="100748" y="93838"/>
                    </a:lnTo>
                    <a:lnTo>
                      <a:pt x="85984" y="64961"/>
                    </a:lnTo>
                    <a:lnTo>
                      <a:pt x="27638" y="64961"/>
                    </a:lnTo>
                    <a:lnTo>
                      <a:pt x="12638" y="93838"/>
                    </a:lnTo>
                    <a:lnTo>
                      <a:pt x="0" y="93838"/>
                    </a:lnTo>
                    <a:close/>
                    <a:moveTo>
                      <a:pt x="31476" y="57401"/>
                    </a:moveTo>
                    <a:lnTo>
                      <a:pt x="81968" y="57401"/>
                    </a:lnTo>
                    <a:lnTo>
                      <a:pt x="56693" y="9213"/>
                    </a:lnTo>
                    <a:lnTo>
                      <a:pt x="31476" y="57401"/>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4" name="Freeform: Shape 13">
                <a:extLst>
                  <a:ext uri="{FF2B5EF4-FFF2-40B4-BE49-F238E27FC236}">
                    <a16:creationId xmlns:a16="http://schemas.microsoft.com/office/drawing/2014/main" id="{4DB792AA-EADD-433E-9183-6CB23DCF0BCF}"/>
                  </a:ext>
                </a:extLst>
              </p:cNvPr>
              <p:cNvSpPr/>
              <p:nvPr/>
            </p:nvSpPr>
            <p:spPr>
              <a:xfrm>
                <a:off x="5536891" y="3285328"/>
                <a:ext cx="104291" cy="93838"/>
              </a:xfrm>
              <a:custGeom>
                <a:avLst/>
                <a:gdLst>
                  <a:gd name="connsiteX0" fmla="*/ 46240 w 104291"/>
                  <a:gd name="connsiteY0" fmla="*/ 93838 h 93838"/>
                  <a:gd name="connsiteX1" fmla="*/ 46240 w 104291"/>
                  <a:gd name="connsiteY1" fmla="*/ 52677 h 93838"/>
                  <a:gd name="connsiteX2" fmla="*/ 0 w 104291"/>
                  <a:gd name="connsiteY2" fmla="*/ 0 h 93838"/>
                  <a:gd name="connsiteX3" fmla="*/ 13760 w 104291"/>
                  <a:gd name="connsiteY3" fmla="*/ 0 h 93838"/>
                  <a:gd name="connsiteX4" fmla="*/ 52086 w 104291"/>
                  <a:gd name="connsiteY4" fmla="*/ 44468 h 93838"/>
                  <a:gd name="connsiteX5" fmla="*/ 90531 w 104291"/>
                  <a:gd name="connsiteY5" fmla="*/ 0 h 93838"/>
                  <a:gd name="connsiteX6" fmla="*/ 104291 w 104291"/>
                  <a:gd name="connsiteY6" fmla="*/ 0 h 93838"/>
                  <a:gd name="connsiteX7" fmla="*/ 58051 w 104291"/>
                  <a:gd name="connsiteY7" fmla="*/ 52677 h 93838"/>
                  <a:gd name="connsiteX8" fmla="*/ 58051 w 104291"/>
                  <a:gd name="connsiteY8" fmla="*/ 93838 h 93838"/>
                  <a:gd name="connsiteX9" fmla="*/ 46240 w 104291"/>
                  <a:gd name="connsiteY9" fmla="*/ 93838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91" h="93838">
                    <a:moveTo>
                      <a:pt x="46240" y="93838"/>
                    </a:moveTo>
                    <a:lnTo>
                      <a:pt x="46240" y="52677"/>
                    </a:lnTo>
                    <a:lnTo>
                      <a:pt x="0" y="0"/>
                    </a:lnTo>
                    <a:lnTo>
                      <a:pt x="13760" y="0"/>
                    </a:lnTo>
                    <a:lnTo>
                      <a:pt x="52086" y="44468"/>
                    </a:lnTo>
                    <a:lnTo>
                      <a:pt x="90531" y="0"/>
                    </a:lnTo>
                    <a:lnTo>
                      <a:pt x="104291" y="0"/>
                    </a:lnTo>
                    <a:lnTo>
                      <a:pt x="58051" y="52677"/>
                    </a:lnTo>
                    <a:lnTo>
                      <a:pt x="58051" y="93838"/>
                    </a:lnTo>
                    <a:lnTo>
                      <a:pt x="46240" y="93838"/>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6" name="Freeform: Shape 15">
                <a:extLst>
                  <a:ext uri="{FF2B5EF4-FFF2-40B4-BE49-F238E27FC236}">
                    <a16:creationId xmlns:a16="http://schemas.microsoft.com/office/drawing/2014/main" id="{4F2566FC-6882-4C45-A606-448B14164E97}"/>
                  </a:ext>
                </a:extLst>
              </p:cNvPr>
              <p:cNvSpPr/>
              <p:nvPr/>
            </p:nvSpPr>
            <p:spPr>
              <a:xfrm>
                <a:off x="5744824" y="3285328"/>
                <a:ext cx="113267" cy="93838"/>
              </a:xfrm>
              <a:custGeom>
                <a:avLst/>
                <a:gdLst>
                  <a:gd name="connsiteX0" fmla="*/ 0 w 113267"/>
                  <a:gd name="connsiteY0" fmla="*/ 93838 h 93838"/>
                  <a:gd name="connsiteX1" fmla="*/ 49547 w 113267"/>
                  <a:gd name="connsiteY1" fmla="*/ 0 h 93838"/>
                  <a:gd name="connsiteX2" fmla="*/ 63838 w 113267"/>
                  <a:gd name="connsiteY2" fmla="*/ 0 h 93838"/>
                  <a:gd name="connsiteX3" fmla="*/ 113267 w 113267"/>
                  <a:gd name="connsiteY3" fmla="*/ 93838 h 93838"/>
                  <a:gd name="connsiteX4" fmla="*/ 100748 w 113267"/>
                  <a:gd name="connsiteY4" fmla="*/ 93838 h 93838"/>
                  <a:gd name="connsiteX5" fmla="*/ 85925 w 113267"/>
                  <a:gd name="connsiteY5" fmla="*/ 64961 h 93838"/>
                  <a:gd name="connsiteX6" fmla="*/ 27579 w 113267"/>
                  <a:gd name="connsiteY6" fmla="*/ 64961 h 93838"/>
                  <a:gd name="connsiteX7" fmla="*/ 12579 w 113267"/>
                  <a:gd name="connsiteY7" fmla="*/ 93838 h 93838"/>
                  <a:gd name="connsiteX8" fmla="*/ 0 w 113267"/>
                  <a:gd name="connsiteY8" fmla="*/ 93838 h 93838"/>
                  <a:gd name="connsiteX9" fmla="*/ 31417 w 113267"/>
                  <a:gd name="connsiteY9" fmla="*/ 57342 h 93838"/>
                  <a:gd name="connsiteX10" fmla="*/ 81909 w 113267"/>
                  <a:gd name="connsiteY10" fmla="*/ 57342 h 93838"/>
                  <a:gd name="connsiteX11" fmla="*/ 56575 w 113267"/>
                  <a:gd name="connsiteY11" fmla="*/ 9154 h 93838"/>
                  <a:gd name="connsiteX12" fmla="*/ 31417 w 113267"/>
                  <a:gd name="connsiteY12" fmla="*/ 57342 h 9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267" h="93838">
                    <a:moveTo>
                      <a:pt x="0" y="93838"/>
                    </a:moveTo>
                    <a:lnTo>
                      <a:pt x="49547" y="0"/>
                    </a:lnTo>
                    <a:lnTo>
                      <a:pt x="63838" y="0"/>
                    </a:lnTo>
                    <a:lnTo>
                      <a:pt x="113267" y="93838"/>
                    </a:lnTo>
                    <a:lnTo>
                      <a:pt x="100748" y="93838"/>
                    </a:lnTo>
                    <a:lnTo>
                      <a:pt x="85925" y="64961"/>
                    </a:lnTo>
                    <a:lnTo>
                      <a:pt x="27579" y="64961"/>
                    </a:lnTo>
                    <a:lnTo>
                      <a:pt x="12579" y="93838"/>
                    </a:lnTo>
                    <a:lnTo>
                      <a:pt x="0" y="93838"/>
                    </a:lnTo>
                    <a:close/>
                    <a:moveTo>
                      <a:pt x="31417" y="57342"/>
                    </a:moveTo>
                    <a:lnTo>
                      <a:pt x="81909" y="57342"/>
                    </a:lnTo>
                    <a:lnTo>
                      <a:pt x="56575" y="9154"/>
                    </a:lnTo>
                    <a:lnTo>
                      <a:pt x="31417" y="57342"/>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7" name="Freeform: Shape 16">
                <a:extLst>
                  <a:ext uri="{FF2B5EF4-FFF2-40B4-BE49-F238E27FC236}">
                    <a16:creationId xmlns:a16="http://schemas.microsoft.com/office/drawing/2014/main" id="{B942E68B-E2B0-4D3B-AE01-1353C3EE04DD}"/>
                  </a:ext>
                </a:extLst>
              </p:cNvPr>
              <p:cNvSpPr/>
              <p:nvPr/>
            </p:nvSpPr>
            <p:spPr>
              <a:xfrm>
                <a:off x="590096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19" name="Freeform: Shape 18">
                <a:extLst>
                  <a:ext uri="{FF2B5EF4-FFF2-40B4-BE49-F238E27FC236}">
                    <a16:creationId xmlns:a16="http://schemas.microsoft.com/office/drawing/2014/main" id="{5A4C29AE-3D0B-44CF-B074-5A6F6DEC432C}"/>
                  </a:ext>
                </a:extLst>
              </p:cNvPr>
              <p:cNvSpPr/>
              <p:nvPr/>
            </p:nvSpPr>
            <p:spPr>
              <a:xfrm>
                <a:off x="6024035" y="3285269"/>
                <a:ext cx="78897" cy="93897"/>
              </a:xfrm>
              <a:custGeom>
                <a:avLst/>
                <a:gdLst>
                  <a:gd name="connsiteX0" fmla="*/ 0 w 78897"/>
                  <a:gd name="connsiteY0" fmla="*/ 93897 h 93897"/>
                  <a:gd name="connsiteX1" fmla="*/ 0 w 78897"/>
                  <a:gd name="connsiteY1" fmla="*/ 0 h 93897"/>
                  <a:gd name="connsiteX2" fmla="*/ 12165 w 78897"/>
                  <a:gd name="connsiteY2" fmla="*/ 0 h 93897"/>
                  <a:gd name="connsiteX3" fmla="*/ 12165 w 78897"/>
                  <a:gd name="connsiteY3" fmla="*/ 86220 h 93897"/>
                  <a:gd name="connsiteX4" fmla="*/ 78897 w 78897"/>
                  <a:gd name="connsiteY4" fmla="*/ 86220 h 93897"/>
                  <a:gd name="connsiteX5" fmla="*/ 78897 w 78897"/>
                  <a:gd name="connsiteY5" fmla="*/ 93897 h 93897"/>
                  <a:gd name="connsiteX6" fmla="*/ 0 w 78897"/>
                  <a:gd name="connsiteY6"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97" h="93897">
                    <a:moveTo>
                      <a:pt x="0" y="93897"/>
                    </a:moveTo>
                    <a:lnTo>
                      <a:pt x="0" y="0"/>
                    </a:lnTo>
                    <a:lnTo>
                      <a:pt x="12165" y="0"/>
                    </a:lnTo>
                    <a:lnTo>
                      <a:pt x="12165" y="86220"/>
                    </a:lnTo>
                    <a:lnTo>
                      <a:pt x="78897" y="86220"/>
                    </a:lnTo>
                    <a:lnTo>
                      <a:pt x="78897" y="93897"/>
                    </a:lnTo>
                    <a:lnTo>
                      <a:pt x="0" y="93897"/>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0" name="Freeform: Shape 19">
                <a:extLst>
                  <a:ext uri="{FF2B5EF4-FFF2-40B4-BE49-F238E27FC236}">
                    <a16:creationId xmlns:a16="http://schemas.microsoft.com/office/drawing/2014/main" id="{08D6E864-A9FC-466F-A362-D636C98F686A}"/>
                  </a:ext>
                </a:extLst>
              </p:cNvPr>
              <p:cNvSpPr/>
              <p:nvPr/>
            </p:nvSpPr>
            <p:spPr>
              <a:xfrm>
                <a:off x="6147224" y="3285269"/>
                <a:ext cx="87519" cy="93897"/>
              </a:xfrm>
              <a:custGeom>
                <a:avLst/>
                <a:gdLst>
                  <a:gd name="connsiteX0" fmla="*/ 0 w 87519"/>
                  <a:gd name="connsiteY0" fmla="*/ 93897 h 93897"/>
                  <a:gd name="connsiteX1" fmla="*/ 0 w 87519"/>
                  <a:gd name="connsiteY1" fmla="*/ 0 h 93897"/>
                  <a:gd name="connsiteX2" fmla="*/ 85334 w 87519"/>
                  <a:gd name="connsiteY2" fmla="*/ 0 h 93897"/>
                  <a:gd name="connsiteX3" fmla="*/ 85334 w 87519"/>
                  <a:gd name="connsiteY3" fmla="*/ 7677 h 93897"/>
                  <a:gd name="connsiteX4" fmla="*/ 11752 w 87519"/>
                  <a:gd name="connsiteY4" fmla="*/ 7677 h 93897"/>
                  <a:gd name="connsiteX5" fmla="*/ 11752 w 87519"/>
                  <a:gd name="connsiteY5" fmla="*/ 42047 h 93897"/>
                  <a:gd name="connsiteX6" fmla="*/ 78957 w 87519"/>
                  <a:gd name="connsiteY6" fmla="*/ 42047 h 93897"/>
                  <a:gd name="connsiteX7" fmla="*/ 78957 w 87519"/>
                  <a:gd name="connsiteY7" fmla="*/ 49370 h 93897"/>
                  <a:gd name="connsiteX8" fmla="*/ 11752 w 87519"/>
                  <a:gd name="connsiteY8" fmla="*/ 49370 h 93897"/>
                  <a:gd name="connsiteX9" fmla="*/ 11752 w 87519"/>
                  <a:gd name="connsiteY9" fmla="*/ 86220 h 93897"/>
                  <a:gd name="connsiteX10" fmla="*/ 87519 w 87519"/>
                  <a:gd name="connsiteY10" fmla="*/ 86220 h 93897"/>
                  <a:gd name="connsiteX11" fmla="*/ 87519 w 87519"/>
                  <a:gd name="connsiteY11" fmla="*/ 93897 h 93897"/>
                  <a:gd name="connsiteX12" fmla="*/ 0 w 87519"/>
                  <a:gd name="connsiteY12" fmla="*/ 93897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519" h="93897">
                    <a:moveTo>
                      <a:pt x="0" y="93897"/>
                    </a:moveTo>
                    <a:lnTo>
                      <a:pt x="0" y="0"/>
                    </a:lnTo>
                    <a:lnTo>
                      <a:pt x="85334" y="0"/>
                    </a:lnTo>
                    <a:lnTo>
                      <a:pt x="85334" y="7677"/>
                    </a:lnTo>
                    <a:lnTo>
                      <a:pt x="11752" y="7677"/>
                    </a:lnTo>
                    <a:lnTo>
                      <a:pt x="11752" y="42047"/>
                    </a:lnTo>
                    <a:lnTo>
                      <a:pt x="78957" y="42047"/>
                    </a:lnTo>
                    <a:lnTo>
                      <a:pt x="78957" y="49370"/>
                    </a:lnTo>
                    <a:lnTo>
                      <a:pt x="11752" y="49370"/>
                    </a:lnTo>
                    <a:lnTo>
                      <a:pt x="11752" y="86220"/>
                    </a:lnTo>
                    <a:lnTo>
                      <a:pt x="87519" y="86220"/>
                    </a:lnTo>
                    <a:lnTo>
                      <a:pt x="87519" y="93897"/>
                    </a:lnTo>
                    <a:lnTo>
                      <a:pt x="0" y="93897"/>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1" name="Freeform: Shape 20">
                <a:extLst>
                  <a:ext uri="{FF2B5EF4-FFF2-40B4-BE49-F238E27FC236}">
                    <a16:creationId xmlns:a16="http://schemas.microsoft.com/office/drawing/2014/main" id="{E2088960-3232-4459-A7A3-01C9355E852D}"/>
                  </a:ext>
                </a:extLst>
              </p:cNvPr>
              <p:cNvSpPr/>
              <p:nvPr/>
            </p:nvSpPr>
            <p:spPr>
              <a:xfrm>
                <a:off x="6285708" y="3285269"/>
                <a:ext cx="98326" cy="93897"/>
              </a:xfrm>
              <a:custGeom>
                <a:avLst/>
                <a:gdLst>
                  <a:gd name="connsiteX0" fmla="*/ 0 w 98326"/>
                  <a:gd name="connsiteY0" fmla="*/ 93897 h 93897"/>
                  <a:gd name="connsiteX1" fmla="*/ 0 w 98326"/>
                  <a:gd name="connsiteY1" fmla="*/ 0 h 93897"/>
                  <a:gd name="connsiteX2" fmla="*/ 13169 w 98326"/>
                  <a:gd name="connsiteY2" fmla="*/ 0 h 93897"/>
                  <a:gd name="connsiteX3" fmla="*/ 86870 w 98326"/>
                  <a:gd name="connsiteY3" fmla="*/ 80551 h 93897"/>
                  <a:gd name="connsiteX4" fmla="*/ 86870 w 98326"/>
                  <a:gd name="connsiteY4" fmla="*/ 0 h 93897"/>
                  <a:gd name="connsiteX5" fmla="*/ 98326 w 98326"/>
                  <a:gd name="connsiteY5" fmla="*/ 0 h 93897"/>
                  <a:gd name="connsiteX6" fmla="*/ 98326 w 98326"/>
                  <a:gd name="connsiteY6" fmla="*/ 93838 h 93897"/>
                  <a:gd name="connsiteX7" fmla="*/ 85098 w 98326"/>
                  <a:gd name="connsiteY7" fmla="*/ 93838 h 93897"/>
                  <a:gd name="connsiteX8" fmla="*/ 11811 w 98326"/>
                  <a:gd name="connsiteY8" fmla="*/ 13287 h 93897"/>
                  <a:gd name="connsiteX9" fmla="*/ 11811 w 98326"/>
                  <a:gd name="connsiteY9" fmla="*/ 93838 h 93897"/>
                  <a:gd name="connsiteX10" fmla="*/ 0 w 98326"/>
                  <a:gd name="connsiteY10" fmla="*/ 93838 h 9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326" h="93897">
                    <a:moveTo>
                      <a:pt x="0" y="93897"/>
                    </a:moveTo>
                    <a:lnTo>
                      <a:pt x="0" y="0"/>
                    </a:lnTo>
                    <a:lnTo>
                      <a:pt x="13169" y="0"/>
                    </a:lnTo>
                    <a:lnTo>
                      <a:pt x="86870" y="80551"/>
                    </a:lnTo>
                    <a:lnTo>
                      <a:pt x="86870" y="0"/>
                    </a:lnTo>
                    <a:lnTo>
                      <a:pt x="98326" y="0"/>
                    </a:lnTo>
                    <a:lnTo>
                      <a:pt x="98326" y="93838"/>
                    </a:lnTo>
                    <a:lnTo>
                      <a:pt x="85098" y="93838"/>
                    </a:lnTo>
                    <a:lnTo>
                      <a:pt x="11811" y="13287"/>
                    </a:lnTo>
                    <a:lnTo>
                      <a:pt x="11811" y="93838"/>
                    </a:lnTo>
                    <a:lnTo>
                      <a:pt x="0" y="93838"/>
                    </a:lnTo>
                    <a:close/>
                  </a:path>
                </a:pathLst>
              </a:custGeom>
              <a:solidFill>
                <a:srgbClr val="231F20"/>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sp>
          <p:nvSpPr>
            <p:cNvPr id="11" name="Freeform: Shape 10">
              <a:extLst>
                <a:ext uri="{FF2B5EF4-FFF2-40B4-BE49-F238E27FC236}">
                  <a16:creationId xmlns:a16="http://schemas.microsoft.com/office/drawing/2014/main" id="{F8589932-F48C-40D0-8239-CDF9D2407764}"/>
                </a:ext>
              </a:extLst>
            </p:cNvPr>
            <p:cNvSpPr/>
            <p:nvPr/>
          </p:nvSpPr>
          <p:spPr>
            <a:xfrm>
              <a:off x="5678564" y="3319285"/>
              <a:ext cx="25866" cy="25866"/>
            </a:xfrm>
            <a:custGeom>
              <a:avLst/>
              <a:gdLst>
                <a:gd name="connsiteX0" fmla="*/ 25866 w 25866"/>
                <a:gd name="connsiteY0" fmla="*/ 12933 h 25866"/>
                <a:gd name="connsiteX1" fmla="*/ 12933 w 25866"/>
                <a:gd name="connsiteY1" fmla="*/ 25866 h 25866"/>
                <a:gd name="connsiteX2" fmla="*/ 0 w 25866"/>
                <a:gd name="connsiteY2" fmla="*/ 12933 h 25866"/>
                <a:gd name="connsiteX3" fmla="*/ 12933 w 25866"/>
                <a:gd name="connsiteY3" fmla="*/ 0 h 25866"/>
                <a:gd name="connsiteX4" fmla="*/ 25866 w 25866"/>
                <a:gd name="connsiteY4" fmla="*/ 12933 h 25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6" h="25866">
                  <a:moveTo>
                    <a:pt x="25866" y="12933"/>
                  </a:moveTo>
                  <a:cubicBezTo>
                    <a:pt x="25866" y="20079"/>
                    <a:pt x="20079" y="25866"/>
                    <a:pt x="12933" y="25866"/>
                  </a:cubicBezTo>
                  <a:cubicBezTo>
                    <a:pt x="5787" y="25866"/>
                    <a:pt x="0" y="20079"/>
                    <a:pt x="0" y="12933"/>
                  </a:cubicBezTo>
                  <a:cubicBezTo>
                    <a:pt x="0" y="5787"/>
                    <a:pt x="5787" y="0"/>
                    <a:pt x="12933" y="0"/>
                  </a:cubicBezTo>
                  <a:cubicBezTo>
                    <a:pt x="20079" y="0"/>
                    <a:pt x="25866" y="5787"/>
                    <a:pt x="25866" y="12933"/>
                  </a:cubicBezTo>
                  <a:close/>
                </a:path>
              </a:pathLst>
            </a:custGeom>
            <a:solidFill>
              <a:srgbClr val="3D6992"/>
            </a:solid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spTree>
    <p:extLst>
      <p:ext uri="{BB962C8B-B14F-4D97-AF65-F5344CB8AC3E}">
        <p14:creationId xmlns:p14="http://schemas.microsoft.com/office/powerpoint/2010/main" val="30837242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ransition>
    <p:fade/>
  </p:transition>
  <p:hf hdr="0" ftr="0" dt="0"/>
  <p:txStyles>
    <p:titleStyle>
      <a:lvl1pPr algn="l" defTabSz="1219170" rtl="0" eaLnBrk="1" latinLnBrk="0" hangingPunct="1">
        <a:lnSpc>
          <a:spcPct val="100000"/>
        </a:lnSpc>
        <a:spcBef>
          <a:spcPct val="0"/>
        </a:spcBef>
        <a:buNone/>
        <a:defRPr lang="en-US" sz="4000" kern="1200" cap="none" baseline="0" dirty="0">
          <a:solidFill>
            <a:schemeClr val="accent1"/>
          </a:solidFill>
          <a:latin typeface="+mj-lt"/>
          <a:ea typeface="+mn-ea"/>
          <a:cs typeface="+mn-cs"/>
        </a:defRPr>
      </a:lvl1pPr>
    </p:titleStyle>
    <p:bodyStyle>
      <a:lvl1pPr marL="0" indent="0" algn="l" defTabSz="609585" rtl="0" eaLnBrk="1" latinLnBrk="0" hangingPunct="1">
        <a:spcBef>
          <a:spcPts val="1600"/>
        </a:spcBef>
        <a:buClr>
          <a:schemeClr val="tx1"/>
        </a:buClr>
        <a:buFont typeface="Arial" panose="020B0604020202020204" pitchFamily="34" charset="0"/>
        <a:buNone/>
        <a:defRPr lang="en-US" sz="2000" b="0" kern="1200" baseline="0" dirty="0" smtClean="0">
          <a:solidFill>
            <a:schemeClr val="bg1"/>
          </a:solidFill>
          <a:latin typeface="+mn-lt"/>
          <a:ea typeface="+mn-ea"/>
          <a:cs typeface="Arial" panose="020B0604020202020204" pitchFamily="34" charset="0"/>
        </a:defRPr>
      </a:lvl1pPr>
      <a:lvl2pPr marL="615935" indent="-313259" algn="l" defTabSz="609585" rtl="0" eaLnBrk="1" latinLnBrk="0" hangingPunct="1">
        <a:spcBef>
          <a:spcPts val="400"/>
        </a:spcBef>
        <a:buClr>
          <a:schemeClr val="tx1"/>
        </a:buClr>
        <a:buSzPct val="75000"/>
        <a:buFont typeface="Courier New" panose="02070309020205020404" pitchFamily="49" charset="0"/>
        <a:buChar char="o"/>
        <a:defRPr lang="en-US" sz="2133" b="0" kern="1200" baseline="0" dirty="0" smtClean="0">
          <a:solidFill>
            <a:schemeClr val="tx1"/>
          </a:solidFill>
          <a:latin typeface="+mn-lt"/>
          <a:ea typeface="+mn-ea"/>
          <a:cs typeface="Arial" panose="020B0604020202020204" pitchFamily="34" charset="0"/>
        </a:defRPr>
      </a:lvl2pPr>
      <a:lvl3pPr marL="916494" indent="-300559" algn="l" defTabSz="609585" rtl="0" eaLnBrk="1" latinLnBrk="0" hangingPunct="1">
        <a:spcBef>
          <a:spcPts val="400"/>
        </a:spcBef>
        <a:buClr>
          <a:schemeClr val="tx1"/>
        </a:buClr>
        <a:buFont typeface="Open Sans" panose="020B0606030504020204" pitchFamily="34" charset="0"/>
        <a:buChar char="–"/>
        <a:defRPr lang="en-US" sz="1867" b="0" kern="1200" baseline="0" dirty="0" smtClean="0">
          <a:solidFill>
            <a:schemeClr val="tx1"/>
          </a:solidFill>
          <a:latin typeface="+mn-lt"/>
          <a:ea typeface="+mn-ea"/>
          <a:cs typeface="Arial" panose="020B0604020202020204" pitchFamily="34" charset="0"/>
        </a:defRPr>
      </a:lvl3pPr>
      <a:lvl4pPr marL="1219170" indent="-302676" algn="l" defTabSz="609585" rtl="0" eaLnBrk="1" latinLnBrk="0" hangingPunct="1">
        <a:spcBef>
          <a:spcPts val="400"/>
        </a:spcBef>
        <a:buClr>
          <a:schemeClr val="tx1"/>
        </a:buClr>
        <a:buFont typeface="Arial" panose="020B0604020202020204" pitchFamily="34" charset="0"/>
        <a:buChar char="•"/>
        <a:defRPr lang="en-US" sz="1867" b="0" kern="1200" baseline="0" dirty="0" smtClean="0">
          <a:solidFill>
            <a:schemeClr val="tx1"/>
          </a:solidFill>
          <a:latin typeface="+mn-lt"/>
          <a:ea typeface="+mn-ea"/>
          <a:cs typeface="Arial" panose="020B0604020202020204" pitchFamily="34" charset="0"/>
        </a:defRPr>
      </a:lvl4pPr>
      <a:lvl5pPr marL="1521846" indent="-302676" algn="l" defTabSz="609585" rtl="0" eaLnBrk="1" latinLnBrk="0" hangingPunct="1">
        <a:spcBef>
          <a:spcPts val="400"/>
        </a:spcBef>
        <a:buClr>
          <a:schemeClr val="tx1"/>
        </a:buClr>
        <a:buFont typeface="Open Sans" panose="020B0606030504020204" pitchFamily="34" charset="0"/>
        <a:buChar char="–"/>
        <a:defRPr lang="en-US" sz="1867" b="0" kern="1200" baseline="0" dirty="0">
          <a:solidFill>
            <a:schemeClr val="tx1"/>
          </a:solidFill>
          <a:latin typeface="+mn-lt"/>
          <a:ea typeface="+mn-ea"/>
          <a:cs typeface="Arial" panose="020B0604020202020204" pitchFamily="34" charset="0"/>
        </a:defRPr>
      </a:lvl5pPr>
      <a:lvl6pPr marL="1835105" indent="-313259" algn="l" defTabSz="1219170" rtl="0" eaLnBrk="1" latinLnBrk="0" hangingPunct="1">
        <a:spcBef>
          <a:spcPct val="20000"/>
        </a:spcBef>
        <a:buClr>
          <a:schemeClr val="tx1"/>
        </a:buClr>
        <a:buFont typeface="Arial" panose="020B0604020202020204" pitchFamily="34" charset="0"/>
        <a:buChar char="•"/>
        <a:defRPr sz="1867" kern="1200">
          <a:solidFill>
            <a:schemeClr val="tx1"/>
          </a:solidFill>
          <a:latin typeface="+mn-lt"/>
          <a:ea typeface="+mn-ea"/>
          <a:cs typeface="+mn-cs"/>
        </a:defRPr>
      </a:lvl6pPr>
      <a:lvl7pPr marL="2135664" indent="-300559" algn="l" defTabSz="1219170" rtl="0" eaLnBrk="1" latinLnBrk="0" hangingPunct="1">
        <a:spcBef>
          <a:spcPct val="20000"/>
        </a:spcBef>
        <a:buClr>
          <a:schemeClr val="tx1"/>
        </a:buClr>
        <a:buFont typeface="Open Sans" panose="020B0606030504020204" pitchFamily="34" charset="0"/>
        <a:buChar char="–"/>
        <a:defRPr sz="1867"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ic 4">
            <a:extLst>
              <a:ext uri="{FF2B5EF4-FFF2-40B4-BE49-F238E27FC236}">
                <a16:creationId xmlns:a16="http://schemas.microsoft.com/office/drawing/2014/main" id="{3EFACCDA-B602-6D44-3903-DAF3CD17C3DB}"/>
              </a:ext>
            </a:extLst>
          </p:cNvPr>
          <p:cNvSpPr/>
          <p:nvPr userDrawn="1"/>
        </p:nvSpPr>
        <p:spPr>
          <a:xfrm rot="5400000">
            <a:off x="2666998" y="-2666997"/>
            <a:ext cx="6857999" cy="12192002"/>
          </a:xfrm>
          <a:custGeom>
            <a:avLst/>
            <a:gdLst>
              <a:gd name="connsiteX0" fmla="*/ 0 w 2608961"/>
              <a:gd name="connsiteY0" fmla="*/ 0 h 6858000"/>
              <a:gd name="connsiteX1" fmla="*/ 2608961 w 2608961"/>
              <a:gd name="connsiteY1" fmla="*/ 0 h 6858000"/>
              <a:gd name="connsiteX2" fmla="*/ 2608961 w 2608961"/>
              <a:gd name="connsiteY2" fmla="*/ 6858000 h 6858000"/>
              <a:gd name="connsiteX3" fmla="*/ 0 w 2608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08961" h="6858000">
                <a:moveTo>
                  <a:pt x="0" y="0"/>
                </a:moveTo>
                <a:lnTo>
                  <a:pt x="2608961" y="0"/>
                </a:lnTo>
                <a:lnTo>
                  <a:pt x="2608961" y="6858000"/>
                </a:lnTo>
                <a:lnTo>
                  <a:pt x="0" y="6858000"/>
                </a:lnTo>
                <a:close/>
              </a:path>
            </a:pathLst>
          </a:custGeom>
          <a:gradFill>
            <a:gsLst>
              <a:gs pos="0">
                <a:srgbClr val="154F9D"/>
              </a:gs>
              <a:gs pos="28000">
                <a:srgbClr val="134C98"/>
              </a:gs>
              <a:gs pos="58000">
                <a:srgbClr val="0F438B"/>
              </a:gs>
              <a:gs pos="89000">
                <a:srgbClr val="093676"/>
              </a:gs>
              <a:gs pos="100000">
                <a:srgbClr val="07306D"/>
              </a:gs>
            </a:gsLst>
            <a:lin ang="16200000" scaled="1"/>
          </a:gradFill>
          <a:ln w="1111"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CF462383-94D5-7DC5-9184-DF2B977D1DBA}"/>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01039" y="6268117"/>
            <a:ext cx="1812264" cy="393257"/>
          </a:xfrm>
          <a:prstGeom prst="rect">
            <a:avLst/>
          </a:prstGeom>
        </p:spPr>
      </p:pic>
      <p:pic>
        <p:nvPicPr>
          <p:cNvPr id="9" name="Graphic 8">
            <a:extLst>
              <a:ext uri="{FF2B5EF4-FFF2-40B4-BE49-F238E27FC236}">
                <a16:creationId xmlns:a16="http://schemas.microsoft.com/office/drawing/2014/main" id="{43C78391-282E-3DB1-D5E9-4A88CC3BF0FB}"/>
              </a:ext>
            </a:extLst>
          </p:cNvPr>
          <p:cNvPicPr>
            <a:picLocks noChangeAspect="1"/>
          </p:cNvPicPr>
          <p:nvPr userDrawn="1"/>
        </p:nvPicPr>
        <p:blipFill rotWithShape="1">
          <a:blip r:embed="rId17">
            <a:extLst>
              <a:ext uri="{96DAC541-7B7A-43D3-8B79-37D633B846F1}">
                <asvg:svgBlip xmlns:asvg="http://schemas.microsoft.com/office/drawing/2016/SVG/main" r:embed="rId18"/>
              </a:ext>
            </a:extLst>
          </a:blip>
          <a:srcRect l="13855" r="1" b="53253"/>
          <a:stretch/>
        </p:blipFill>
        <p:spPr>
          <a:xfrm flipH="1">
            <a:off x="1830651" y="3968573"/>
            <a:ext cx="10361347" cy="2889427"/>
          </a:xfrm>
          <a:prstGeom prst="rect">
            <a:avLst/>
          </a:prstGeom>
        </p:spPr>
      </p:pic>
    </p:spTree>
    <p:extLst>
      <p:ext uri="{BB962C8B-B14F-4D97-AF65-F5344CB8AC3E}">
        <p14:creationId xmlns:p14="http://schemas.microsoft.com/office/powerpoint/2010/main" val="18291290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8806-5FAA-0125-DE9F-F5C993FE9448}"/>
              </a:ext>
            </a:extLst>
          </p:cNvPr>
          <p:cNvSpPr>
            <a:spLocks noGrp="1"/>
          </p:cNvSpPr>
          <p:nvPr>
            <p:ph type="ctrTitle"/>
          </p:nvPr>
        </p:nvSpPr>
        <p:spPr>
          <a:xfrm>
            <a:off x="289088" y="1537143"/>
            <a:ext cx="11902912" cy="2387600"/>
          </a:xfrm>
        </p:spPr>
        <p:txBody>
          <a:bodyPr/>
          <a:lstStyle/>
          <a:p>
            <a:r>
              <a:rPr lang="en-US" sz="4800" b="1" dirty="0">
                <a:cs typeface="Poppins" panose="00000500000000000000" pitchFamily="2" charset="0"/>
              </a:rPr>
              <a:t>Objection Handling Guide for Partners</a:t>
            </a:r>
          </a:p>
        </p:txBody>
      </p:sp>
      <p:sp>
        <p:nvSpPr>
          <p:cNvPr id="5" name="Subtitle 4">
            <a:extLst>
              <a:ext uri="{FF2B5EF4-FFF2-40B4-BE49-F238E27FC236}">
                <a16:creationId xmlns:a16="http://schemas.microsoft.com/office/drawing/2014/main" id="{77C2669C-F19C-8BEB-EA30-700EC86DE6A8}"/>
              </a:ext>
            </a:extLst>
          </p:cNvPr>
          <p:cNvSpPr>
            <a:spLocks noGrp="1"/>
          </p:cNvSpPr>
          <p:nvPr>
            <p:ph type="subTitle" idx="1"/>
          </p:nvPr>
        </p:nvSpPr>
        <p:spPr>
          <a:xfrm>
            <a:off x="289089" y="4016818"/>
            <a:ext cx="7121804" cy="611743"/>
          </a:xfrm>
        </p:spPr>
        <p:txBody>
          <a:bodyPr/>
          <a:lstStyle/>
          <a:p>
            <a:r>
              <a:rPr lang="en-US" sz="2400" dirty="0">
                <a:solidFill>
                  <a:srgbClr val="31A559"/>
                </a:solidFill>
              </a:rPr>
              <a:t>ANSWERS</a:t>
            </a:r>
            <a:r>
              <a:rPr lang="en-US" sz="2400" dirty="0">
                <a:solidFill>
                  <a:schemeClr val="tx2"/>
                </a:solidFill>
              </a:rPr>
              <a:t> TO END-CUSTOMER OBJECTIONS</a:t>
            </a:r>
          </a:p>
          <a:p>
            <a:r>
              <a:rPr lang="en-US" sz="2400" dirty="0">
                <a:solidFill>
                  <a:schemeClr val="tx2"/>
                </a:solidFill>
              </a:rPr>
              <a:t> </a:t>
            </a:r>
            <a:endParaRPr lang="en-IN" dirty="0"/>
          </a:p>
        </p:txBody>
      </p:sp>
    </p:spTree>
    <p:extLst>
      <p:ext uri="{BB962C8B-B14F-4D97-AF65-F5344CB8AC3E}">
        <p14:creationId xmlns:p14="http://schemas.microsoft.com/office/powerpoint/2010/main" val="77521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Cisco Smart Net Total Care (SNTC) Portal </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What is the difference between the Cisco Smart Net Total Care (SNTC) Portal and your offering?</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schemeClr val="bg1"/>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2030941"/>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The SNTC Portal only captures Cisco gear and serialized assets that are installed on the network and are not blocked by firewalls. It therefore excludes the software assets that are behind those firewalls.  (See above language)</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3081677"/>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1: </a:t>
              </a:r>
              <a:r>
                <a:rPr lang="en-US" sz="1400" dirty="0">
                  <a:effectLst/>
                  <a:ea typeface="Calibri" panose="020F0502020204030204" pitchFamily="34" charset="0"/>
                  <a:cs typeface="Calibri" panose="020F0502020204030204" pitchFamily="34" charset="0"/>
                </a:rPr>
                <a:t>The SNTC Portal is a “read only” view. Our tool includes an intuitive portal that allows you to upload files, process MACDs (Moves, Adds, Changes, Deletes), track RMAs, open Cisco TAC cases, and pull various reports. </a:t>
              </a:r>
              <a:br>
                <a:rPr lang="en-US" sz="1400" dirty="0">
                  <a:effectLst/>
                  <a:ea typeface="Calibri" panose="020F0502020204030204" pitchFamily="34" charset="0"/>
                  <a:cs typeface="Calibri" panose="020F0502020204030204" pitchFamily="34" charset="0"/>
                </a:rPr>
              </a:b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2:</a:t>
              </a:r>
              <a:r>
                <a:rPr lang="en-US" sz="1400" dirty="0">
                  <a:effectLst/>
                  <a:ea typeface="Calibri" panose="020F0502020204030204" pitchFamily="34" charset="0"/>
                  <a:cs typeface="Times New Roman" panose="02020603050405020304" pitchFamily="18" charset="0"/>
                </a:rPr>
                <a:t> Our tool also supports the ability to track and manage non-Cisco / other assets that the collector is not capturing (e.g., devices in a sparring closet).</a:t>
              </a:r>
              <a:br>
                <a:rPr lang="en-US" sz="1400" dirty="0">
                  <a:effectLst/>
                  <a:ea typeface="Calibri" panose="020F0502020204030204" pitchFamily="34" charset="0"/>
                  <a:cs typeface="Times New Roman" panose="02020603050405020304" pitchFamily="18" charset="0"/>
                </a:rPr>
              </a:br>
              <a:r>
                <a:rPr lang="en-US" sz="1400"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3: </a:t>
              </a:r>
              <a:r>
                <a:rPr lang="en-US" sz="1400" dirty="0">
                  <a:effectLst/>
                  <a:ea typeface="Calibri" panose="020F0502020204030204" pitchFamily="34" charset="0"/>
                  <a:cs typeface="Times New Roman" panose="02020603050405020304" pitchFamily="18" charset="0"/>
                </a:rPr>
                <a:t>Our solution also includes a dedicated back-end team (CSM) to support on-going IB clean-up and MACDs</a:t>
              </a:r>
            </a:p>
            <a:p>
              <a:pPr lvl="0">
                <a:lnSpc>
                  <a:spcPct val="107000"/>
                </a:lnSpc>
              </a:pPr>
              <a:r>
                <a:rPr lang="en-US" sz="1400" dirty="0">
                  <a:effectLst/>
                  <a:ea typeface="Calibri" panose="020F0502020204030204" pitchFamily="34" charset="0"/>
                  <a:cs typeface="Times New Roman" panose="02020603050405020304" pitchFamily="18" charset="0"/>
                </a:rPr>
                <a:t>.</a:t>
              </a: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4: </a:t>
              </a:r>
              <a:r>
                <a:rPr lang="en-US" sz="1400" dirty="0">
                  <a:effectLst/>
                  <a:ea typeface="Calibri" panose="020F0502020204030204" pitchFamily="34" charset="0"/>
                  <a:cs typeface="Times New Roman" panose="02020603050405020304" pitchFamily="18" charset="0"/>
                </a:rPr>
                <a:t>We make SNTC BETTER</a:t>
              </a:r>
              <a:endParaRPr lang="en-IN" sz="1400"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58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Install Base - Data Integrity &amp; Maintenance</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How can we trust the data in your tool when Cisco’s data is polluted?</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2274597"/>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Our holistic solution combines teams and tools, wrapped in process, to ensure that any data pollution is flagged, reconciled, and kept clean in perpetuity throughout the asset management lifecycle.   This is how you ‘</a:t>
              </a:r>
              <a:r>
                <a:rPr kumimoji="0" lang="en-US" sz="1400" b="1" i="0" u="none" strike="noStrike" kern="1200" cap="none" spc="0" normalizeH="0" baseline="0" noProof="0" dirty="0" err="1">
                  <a:ln>
                    <a:noFill/>
                  </a:ln>
                  <a:solidFill>
                    <a:prstClr val="white"/>
                  </a:solidFill>
                  <a:effectLst/>
                  <a:uLnTx/>
                  <a:uFillTx/>
                  <a:latin typeface="Poppins"/>
                  <a:ea typeface="+mn-ea"/>
                  <a:cs typeface="Arial" charset="0"/>
                </a:rPr>
                <a:t>unpollute</a:t>
              </a: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 the Cisco data</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331218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1: </a:t>
              </a:r>
              <a:r>
                <a:rPr lang="en-US" sz="1400" dirty="0">
                  <a:effectLst/>
                  <a:ea typeface="Calibri" panose="020F0502020204030204" pitchFamily="34" charset="0"/>
                  <a:cs typeface="Times New Roman" panose="02020603050405020304" pitchFamily="18" charset="0"/>
                </a:rPr>
                <a:t>We start each engagement with a Global Assessment (i.e., installed base audit) to aggregate and normalize multiple datasets. The result is an agreed upon baseline or “unified source of truth.”</a:t>
              </a:r>
              <a:br>
                <a:rPr lang="en-US" sz="1400" dirty="0">
                  <a:effectLst/>
                  <a:ea typeface="Calibri" panose="020F0502020204030204" pitchFamily="34" charset="0"/>
                  <a:cs typeface="Times New Roman" panose="02020603050405020304" pitchFamily="18" charset="0"/>
                </a:rPr>
              </a:br>
              <a:r>
                <a:rPr lang="en-US" sz="1400" dirty="0">
                  <a:effectLst/>
                  <a:ea typeface="Calibri" panose="020F0502020204030204" pitchFamily="34" charset="0"/>
                  <a:cs typeface="Times New Roman" panose="02020603050405020304" pitchFamily="18" charset="0"/>
                </a:rPr>
                <a:t> </a:t>
              </a:r>
              <a:r>
                <a:rPr lang="en-US" sz="1400" b="1" dirty="0">
                  <a:effectLst/>
                  <a:ea typeface="Calibri" panose="020F0502020204030204" pitchFamily="34" charset="0"/>
                  <a:cs typeface="Times New Roman" panose="02020603050405020304" pitchFamily="18" charset="0"/>
                </a:rPr>
                <a:t> </a:t>
              </a: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2: </a:t>
              </a:r>
              <a:r>
                <a:rPr lang="en-US" sz="1400" dirty="0">
                  <a:effectLst/>
                  <a:ea typeface="Calibri" panose="020F0502020204030204" pitchFamily="34" charset="0"/>
                  <a:cs typeface="Calibri" panose="020F0502020204030204" pitchFamily="34" charset="0"/>
                </a:rPr>
                <a:t>From there, our Customer Success Managers (CSM) work in collaboration to submit and process a series of MACDs to update the IB so that it reflects accurate, clean data. </a:t>
              </a:r>
              <a:br>
                <a:rPr lang="en-US" sz="1400" dirty="0">
                  <a:effectLst/>
                  <a:ea typeface="Calibri" panose="020F0502020204030204" pitchFamily="34" charset="0"/>
                  <a:cs typeface="Calibri" panose="020F0502020204030204" pitchFamily="34" charset="0"/>
                </a:rPr>
              </a:b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3: </a:t>
              </a:r>
              <a:r>
                <a:rPr lang="en-US" sz="1400" dirty="0">
                  <a:effectLst/>
                  <a:ea typeface="Calibri" panose="020F0502020204030204" pitchFamily="34" charset="0"/>
                  <a:cs typeface="Calibri" panose="020F0502020204030204" pitchFamily="34" charset="0"/>
                </a:rPr>
                <a:t>Our tool then performs a weekly audit, which flags any data pollution. The CSM validates this audit prior to updating our tool with Cisco data, to ensure that your clean IB is not polluted by any bad data.</a:t>
              </a:r>
              <a:endParaRPr lang="en-IN" sz="1400"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11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Software Life 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License Management</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We manage our software through our contract administration. Why would I care about software licenses?</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1056315"/>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Software maintenance contracts and software licenses are two different forms of entitlements. </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262065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1: </a:t>
              </a:r>
              <a:r>
                <a:rPr lang="en-US" sz="1400" dirty="0">
                  <a:effectLst/>
                  <a:ea typeface="Calibri" panose="020F0502020204030204" pitchFamily="34" charset="0"/>
                  <a:cs typeface="Calibri" panose="020F0502020204030204" pitchFamily="34" charset="0"/>
                </a:rPr>
                <a:t>Managing the software maintenance data found on the contract does not manage the actual software licenses as they are deployed in your network. This exposes you to increased risks of non-compliance.</a:t>
              </a:r>
              <a:br>
                <a:rPr lang="en-US" sz="1400" dirty="0">
                  <a:effectLst/>
                  <a:ea typeface="Calibri" panose="020F0502020204030204" pitchFamily="34" charset="0"/>
                  <a:cs typeface="Calibri" panose="020F0502020204030204" pitchFamily="34" charset="0"/>
                </a:rPr>
              </a:br>
              <a:r>
                <a:rPr lang="en-US" sz="1400" dirty="0">
                  <a:effectLst/>
                  <a:ea typeface="Calibri" panose="020F0502020204030204" pitchFamily="34" charset="0"/>
                  <a:cs typeface="Calibri" panose="020F0502020204030204" pitchFamily="34" charset="0"/>
                </a:rPr>
                <a:t> </a:t>
              </a: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2: </a:t>
              </a:r>
              <a:r>
                <a:rPr lang="en-US" sz="1400" dirty="0">
                  <a:effectLst/>
                  <a:ea typeface="Calibri" panose="020F0502020204030204" pitchFamily="34" charset="0"/>
                  <a:cs typeface="Times New Roman" panose="02020603050405020304" pitchFamily="18" charset="0"/>
                </a:rPr>
                <a:t>We help with risk mitigation by enabling you to manage both maintenance and licenses in a single solution. Our solutions provide you with a full picture of your software installed base, including asset utilization, maintenance contracts, and licenses. </a:t>
              </a:r>
              <a:br>
                <a:rPr lang="en-US" sz="1400" dirty="0">
                  <a:effectLst/>
                  <a:ea typeface="Calibri" panose="020F0502020204030204" pitchFamily="34" charset="0"/>
                  <a:cs typeface="Times New Roman" panose="02020603050405020304" pitchFamily="18" charset="0"/>
                </a:rPr>
              </a:br>
              <a:endParaRPr lang="en-IN" sz="1400"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896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Software Life 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Other SAM tools </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What is the difference between your offering and other SAM tools on the market?</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2761910"/>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Our solution is the first Software License Management with Insights (SLM/</a:t>
              </a:r>
              <a:r>
                <a:rPr kumimoji="0" lang="en-US" sz="1400" b="1" i="0" u="none" strike="noStrike" kern="1200" cap="none" spc="0" normalizeH="0" baseline="0" noProof="0" dirty="0" err="1">
                  <a:ln>
                    <a:noFill/>
                  </a:ln>
                  <a:solidFill>
                    <a:prstClr val="white"/>
                  </a:solidFill>
                  <a:effectLst/>
                  <a:uLnTx/>
                  <a:uFillTx/>
                  <a:latin typeface="Poppins"/>
                  <a:ea typeface="+mn-ea"/>
                  <a:cs typeface="Arial" charset="0"/>
                </a:rPr>
                <a:t>i</a:t>
              </a: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 solution for the networking industry, designed for the emerging ITAM market of networking hardware and software, with advanced analytics and intelligent insights that drive operational efficiency and recurring revenue. </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354270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1: </a:t>
              </a:r>
              <a:r>
                <a:rPr lang="en-US" sz="1400" dirty="0">
                  <a:effectLst/>
                  <a:ea typeface="Calibri" panose="020F0502020204030204" pitchFamily="34" charset="0"/>
                  <a:cs typeface="Times New Roman" panose="02020603050405020304" pitchFamily="18" charset="0"/>
                </a:rPr>
                <a:t>Many other SAM tool companies are focused exclusively on application and OS software companies, such as Microsoft and Adobe, falling short on specialized capabilities to manage </a:t>
              </a:r>
              <a:r>
                <a:rPr lang="en-US" sz="1400" i="1" dirty="0">
                  <a:effectLst/>
                  <a:ea typeface="Calibri" panose="020F0502020204030204" pitchFamily="34" charset="0"/>
                  <a:cs typeface="Times New Roman" panose="02020603050405020304" pitchFamily="18" charset="0"/>
                </a:rPr>
                <a:t>networking software licenses.</a:t>
              </a:r>
              <a:r>
                <a:rPr lang="en-US" sz="1400" dirty="0">
                  <a:effectLst/>
                  <a:ea typeface="Calibri" panose="020F0502020204030204" pitchFamily="34" charset="0"/>
                  <a:cs typeface="Times New Roman" panose="02020603050405020304" pitchFamily="18" charset="0"/>
                </a:rPr>
                <a:t> </a:t>
              </a:r>
              <a:br>
                <a:rPr lang="en-US" sz="1400" dirty="0">
                  <a:effectLst/>
                  <a:ea typeface="Calibri" panose="020F0502020204030204" pitchFamily="34" charset="0"/>
                  <a:cs typeface="Times New Roman" panose="02020603050405020304" pitchFamily="18" charset="0"/>
                </a:rPr>
              </a:b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Supporting Message 2: </a:t>
              </a:r>
              <a:r>
                <a:rPr lang="en-US" sz="1400" dirty="0">
                  <a:effectLst/>
                  <a:ea typeface="Calibri" panose="020F0502020204030204" pitchFamily="34" charset="0"/>
                  <a:cs typeface="Times New Roman" panose="02020603050405020304" pitchFamily="18" charset="0"/>
                </a:rPr>
                <a:t>Traditional SAM vendors, such as Flexera or Snow Software, provide solutions focused on managing endpoints and user-based software systems (such as desktop software from Microsoft Office). </a:t>
              </a:r>
              <a:br>
                <a:rPr lang="en-US" sz="1400" dirty="0">
                  <a:effectLst/>
                  <a:ea typeface="Calibri" panose="020F0502020204030204" pitchFamily="34" charset="0"/>
                  <a:cs typeface="Times New Roman" panose="02020603050405020304" pitchFamily="18" charset="0"/>
                </a:rPr>
              </a:br>
              <a:endParaRPr lang="en-IN" sz="14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3: </a:t>
              </a:r>
              <a:r>
                <a:rPr lang="en-US" sz="1400" dirty="0">
                  <a:effectLst/>
                  <a:ea typeface="Calibri" panose="020F0502020204030204" pitchFamily="34" charset="0"/>
                  <a:cs typeface="Calibri" panose="020F0502020204030204" pitchFamily="34" charset="0"/>
                </a:rPr>
                <a:t>Our solution supports the convergence of networking hardware and software management, as well as the integration of traditional SAM solutions, into a single platform that provides full control, holistic views, and powerful processing capabilities for all your networking assets and contracts. </a:t>
              </a:r>
              <a:endParaRPr lang="en-IN" sz="1400" dirty="0">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89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Multi-Vendor &amp; Data Integration Capability </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Multi-Vendor Asset Management</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Our asset mix includes hardware and software assets from different manufacturers. Do you offer a multi-vendor solution?</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2030941"/>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Our solutions are multi-vendor by design. We intentionally built our tools and processes to accommodate all IT networking assets, no matter the asset type (e.g., desktop, software license, etc.) or manufacturer (e.g., Cisco, Juniper, Palo Alto, etc.).</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215963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400" b="1" dirty="0">
                  <a:solidFill>
                    <a:srgbClr val="154D9F"/>
                  </a:solidFill>
                  <a:effectLst/>
                  <a:ea typeface="Calibri" panose="020F0502020204030204" pitchFamily="34" charset="0"/>
                  <a:cs typeface="Calibri" panose="020F0502020204030204" pitchFamily="34" charset="0"/>
                </a:rPr>
                <a:t>Supporting Message 1: </a:t>
              </a:r>
              <a:r>
                <a:rPr lang="en-US" sz="1400" dirty="0">
                  <a:solidFill>
                    <a:srgbClr val="154D9F"/>
                  </a:solidFill>
                  <a:effectLst/>
                  <a:ea typeface="Calibri" panose="020F0502020204030204" pitchFamily="34" charset="0"/>
                  <a:cs typeface="Calibri" panose="020F0502020204030204" pitchFamily="34" charset="0"/>
                </a:rPr>
                <a:t>To streamline the complexity of managing various manufacturer tracking systems, we normalize the data fields across multiple manufacturers to create a harmonious view across your install base.  </a:t>
              </a:r>
              <a:br>
                <a:rPr lang="en-US" sz="1400" dirty="0">
                  <a:solidFill>
                    <a:srgbClr val="154D9F"/>
                  </a:solidFill>
                  <a:effectLst/>
                  <a:ea typeface="Calibri" panose="020F0502020204030204" pitchFamily="34" charset="0"/>
                  <a:cs typeface="Calibri" panose="020F0502020204030204" pitchFamily="34" charset="0"/>
                </a:rPr>
              </a:br>
              <a:r>
                <a:rPr lang="en-US" sz="1400" dirty="0">
                  <a:solidFill>
                    <a:srgbClr val="154D9F"/>
                  </a:solidFill>
                  <a:effectLst/>
                  <a:ea typeface="Calibri" panose="020F0502020204030204" pitchFamily="34" charset="0"/>
                  <a:cs typeface="Calibri" panose="020F0502020204030204" pitchFamily="34" charset="0"/>
                </a:rPr>
                <a:t> </a:t>
              </a:r>
              <a:endParaRPr lang="en-IN" sz="1400" dirty="0">
                <a:solidFill>
                  <a:srgbClr val="154D9F"/>
                </a:solidFill>
                <a:effectLst/>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US" sz="1400" b="1" dirty="0">
                  <a:solidFill>
                    <a:srgbClr val="154D9F"/>
                  </a:solidFill>
                  <a:effectLst/>
                  <a:ea typeface="Calibri" panose="020F0502020204030204" pitchFamily="34" charset="0"/>
                  <a:cs typeface="Calibri" panose="020F0502020204030204" pitchFamily="34" charset="0"/>
                </a:rPr>
                <a:t>Supporting Message 2: </a:t>
              </a:r>
              <a:r>
                <a:rPr lang="en-US" sz="1400" dirty="0">
                  <a:solidFill>
                    <a:srgbClr val="154D9F"/>
                  </a:solidFill>
                  <a:effectLst/>
                  <a:ea typeface="Calibri" panose="020F0502020204030204" pitchFamily="34" charset="0"/>
                  <a:cs typeface="Calibri" panose="020F0502020204030204" pitchFamily="34" charset="0"/>
                </a:rPr>
                <a:t>  Our teams/processes set up processes and workflows per manufacturer to meet the unique needs of our partners and customers.</a:t>
              </a:r>
              <a:br>
                <a:rPr lang="en-US" sz="1400" dirty="0">
                  <a:solidFill>
                    <a:srgbClr val="154D9F"/>
                  </a:solidFill>
                  <a:effectLst/>
                  <a:ea typeface="Calibri" panose="020F0502020204030204" pitchFamily="34" charset="0"/>
                  <a:cs typeface="Calibri" panose="020F0502020204030204" pitchFamily="34" charset="0"/>
                </a:rPr>
              </a:br>
              <a:endParaRPr lang="en-IN" sz="1400" dirty="0">
                <a:solidFill>
                  <a:srgbClr val="154D9F"/>
                </a:solidFill>
                <a:effectLst/>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48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Multi-Vendor &amp; Data Integration Capability </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Cisco Vs. Other Vendors</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Why are your data integrations with non-Cisco manufacturers not as comprehensive/detailed/in-depth?</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2518253"/>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OEMs or asset manufacturers don’t all have the same type of data access. Cisco’s advanced automation capabilities allow for faster, smoother API integrations. So, an asset move made in Cisco’s data will typically be implemented more quickly than in another OEM’s data. </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2595326"/>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n-US" sz="1400" b="1" dirty="0">
                  <a:solidFill>
                    <a:srgbClr val="154D9F"/>
                  </a:solidFill>
                  <a:effectLst/>
                  <a:ea typeface="Calibri" panose="020F0502020204030204" pitchFamily="34" charset="0"/>
                  <a:cs typeface="Times New Roman" panose="02020603050405020304" pitchFamily="18" charset="0"/>
                </a:rPr>
                <a:t>Supporting Message 1: </a:t>
              </a:r>
              <a:r>
                <a:rPr lang="en-US" sz="1400" dirty="0">
                  <a:solidFill>
                    <a:srgbClr val="154D9F"/>
                  </a:solidFill>
                  <a:effectLst/>
                  <a:ea typeface="Calibri" panose="020F0502020204030204" pitchFamily="34" charset="0"/>
                  <a:cs typeface="Times New Roman" panose="02020603050405020304" pitchFamily="18" charset="0"/>
                </a:rPr>
                <a:t>Our solution is OEM agnostic; as long as we have access to your OEM’s data and tools, we can load the data in our platform. </a:t>
              </a:r>
            </a:p>
            <a:p>
              <a:pPr marL="342900" lvl="0" indent="-342900">
                <a:lnSpc>
                  <a:spcPct val="107000"/>
                </a:lnSpc>
                <a:spcAft>
                  <a:spcPts val="800"/>
                </a:spcAft>
                <a:buFont typeface="Symbol" panose="05050102010706020507" pitchFamily="18" charset="2"/>
                <a:buChar char="·"/>
              </a:pPr>
              <a:endParaRPr lang="en-US" sz="1400" dirty="0">
                <a:solidFill>
                  <a:srgbClr val="154D9F"/>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b="1" dirty="0">
                  <a:solidFill>
                    <a:srgbClr val="154D9F"/>
                  </a:solidFill>
                  <a:effectLst/>
                  <a:ea typeface="Calibri" panose="020F0502020204030204" pitchFamily="34" charset="0"/>
                  <a:cs typeface="Times New Roman" panose="02020603050405020304" pitchFamily="18" charset="0"/>
                </a:rPr>
                <a:t>Supporting Message 2: </a:t>
              </a:r>
              <a:r>
                <a:rPr lang="en-US" sz="1400" dirty="0">
                  <a:solidFill>
                    <a:srgbClr val="154D9F"/>
                  </a:solidFill>
                  <a:effectLst/>
                  <a:ea typeface="Calibri" panose="020F0502020204030204" pitchFamily="34" charset="0"/>
                  <a:cs typeface="Times New Roman" panose="02020603050405020304" pitchFamily="18" charset="0"/>
                </a:rPr>
                <a:t>We can perform audits and other functionalities that many OEMs are doing manually in Excel right now. We take on the pain points to ensure that you see your installed base in a “single-pane view” that provides you the “same” (Cisco-like) visibility into your manufacturer data.</a:t>
              </a:r>
              <a:br>
                <a:rPr lang="en-US" sz="1400" dirty="0">
                  <a:solidFill>
                    <a:srgbClr val="154D9F"/>
                  </a:solidFill>
                  <a:effectLst/>
                  <a:ea typeface="Calibri" panose="020F0502020204030204" pitchFamily="34" charset="0"/>
                  <a:cs typeface="Times New Roman" panose="02020603050405020304" pitchFamily="18" charset="0"/>
                </a:rPr>
              </a:br>
              <a:r>
                <a:rPr lang="en-US" sz="1400" dirty="0">
                  <a:solidFill>
                    <a:srgbClr val="154D9F"/>
                  </a:solidFill>
                  <a:effectLst/>
                  <a:ea typeface="Calibri" panose="020F0502020204030204" pitchFamily="34" charset="0"/>
                  <a:cs typeface="Times New Roman" panose="02020603050405020304" pitchFamily="18" charset="0"/>
                </a:rPr>
                <a:t> </a:t>
              </a:r>
              <a:endParaRPr lang="en-IN" sz="1400" dirty="0">
                <a:solidFill>
                  <a:srgbClr val="154D9F"/>
                </a:solidFill>
                <a:effectLs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59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BEFAE516-A488-24D5-06BC-642C5893D58C}"/>
              </a:ext>
            </a:extLst>
          </p:cNvPr>
          <p:cNvSpPr/>
          <p:nvPr/>
        </p:nvSpPr>
        <p:spPr>
          <a:xfrm rot="5400000">
            <a:off x="2667000" y="-2667001"/>
            <a:ext cx="6857999" cy="12192002"/>
          </a:xfrm>
          <a:custGeom>
            <a:avLst/>
            <a:gdLst>
              <a:gd name="connsiteX0" fmla="*/ 0 w 2608961"/>
              <a:gd name="connsiteY0" fmla="*/ 0 h 6858000"/>
              <a:gd name="connsiteX1" fmla="*/ 2608961 w 2608961"/>
              <a:gd name="connsiteY1" fmla="*/ 0 h 6858000"/>
              <a:gd name="connsiteX2" fmla="*/ 2608961 w 2608961"/>
              <a:gd name="connsiteY2" fmla="*/ 6858000 h 6858000"/>
              <a:gd name="connsiteX3" fmla="*/ 0 w 26089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608961" h="6858000">
                <a:moveTo>
                  <a:pt x="0" y="0"/>
                </a:moveTo>
                <a:lnTo>
                  <a:pt x="2608961" y="0"/>
                </a:lnTo>
                <a:lnTo>
                  <a:pt x="2608961" y="6858000"/>
                </a:lnTo>
                <a:lnTo>
                  <a:pt x="0" y="6858000"/>
                </a:lnTo>
                <a:close/>
              </a:path>
            </a:pathLst>
          </a:custGeom>
          <a:gradFill>
            <a:gsLst>
              <a:gs pos="0">
                <a:srgbClr val="154F9D"/>
              </a:gs>
              <a:gs pos="28000">
                <a:srgbClr val="134C98"/>
              </a:gs>
              <a:gs pos="58000">
                <a:srgbClr val="0F438B"/>
              </a:gs>
              <a:gs pos="89000">
                <a:srgbClr val="093676"/>
              </a:gs>
              <a:gs pos="100000">
                <a:srgbClr val="07306D"/>
              </a:gs>
            </a:gsLst>
            <a:lin ang="16200000" scaled="1"/>
          </a:gradFill>
          <a:ln w="1111" cap="flat">
            <a:noFill/>
            <a:prstDash val="solid"/>
            <a:miter/>
          </a:ln>
        </p:spPr>
        <p:txBody>
          <a:bodyPr rtlCol="0" anchor="ctr"/>
          <a:lstStyle/>
          <a:p>
            <a:endParaRPr lang="en-US" dirty="0"/>
          </a:p>
        </p:txBody>
      </p:sp>
      <p:sp>
        <p:nvSpPr>
          <p:cNvPr id="30" name="Rectangle 29">
            <a:extLst>
              <a:ext uri="{FF2B5EF4-FFF2-40B4-BE49-F238E27FC236}">
                <a16:creationId xmlns:a16="http://schemas.microsoft.com/office/drawing/2014/main" id="{52F2A019-E1B7-FF2E-865E-490813CEFD3E}"/>
              </a:ext>
            </a:extLst>
          </p:cNvPr>
          <p:cNvSpPr/>
          <p:nvPr/>
        </p:nvSpPr>
        <p:spPr>
          <a:xfrm>
            <a:off x="4366310" y="990600"/>
            <a:ext cx="7814259" cy="5867400"/>
          </a:xfrm>
          <a:custGeom>
            <a:avLst/>
            <a:gdLst>
              <a:gd name="connsiteX0" fmla="*/ 0 w 6438900"/>
              <a:gd name="connsiteY0" fmla="*/ 0 h 5549900"/>
              <a:gd name="connsiteX1" fmla="*/ 6438900 w 6438900"/>
              <a:gd name="connsiteY1" fmla="*/ 0 h 5549900"/>
              <a:gd name="connsiteX2" fmla="*/ 6438900 w 6438900"/>
              <a:gd name="connsiteY2" fmla="*/ 5549900 h 5549900"/>
              <a:gd name="connsiteX3" fmla="*/ 0 w 6438900"/>
              <a:gd name="connsiteY3" fmla="*/ 5549900 h 5549900"/>
              <a:gd name="connsiteX4" fmla="*/ 0 w 6438900"/>
              <a:gd name="connsiteY4" fmla="*/ 0 h 5549900"/>
              <a:gd name="connsiteX0" fmla="*/ 2984500 w 6438900"/>
              <a:gd name="connsiteY0" fmla="*/ 1003300 h 5549900"/>
              <a:gd name="connsiteX1" fmla="*/ 6438900 w 6438900"/>
              <a:gd name="connsiteY1" fmla="*/ 0 h 5549900"/>
              <a:gd name="connsiteX2" fmla="*/ 6438900 w 6438900"/>
              <a:gd name="connsiteY2" fmla="*/ 5549900 h 5549900"/>
              <a:gd name="connsiteX3" fmla="*/ 0 w 6438900"/>
              <a:gd name="connsiteY3" fmla="*/ 5549900 h 5549900"/>
              <a:gd name="connsiteX4" fmla="*/ 2984500 w 6438900"/>
              <a:gd name="connsiteY4" fmla="*/ 1003300 h 5549900"/>
              <a:gd name="connsiteX0" fmla="*/ 3276600 w 6438900"/>
              <a:gd name="connsiteY0" fmla="*/ 1231900 h 5549900"/>
              <a:gd name="connsiteX1" fmla="*/ 6438900 w 6438900"/>
              <a:gd name="connsiteY1" fmla="*/ 0 h 5549900"/>
              <a:gd name="connsiteX2" fmla="*/ 6438900 w 6438900"/>
              <a:gd name="connsiteY2" fmla="*/ 5549900 h 5549900"/>
              <a:gd name="connsiteX3" fmla="*/ 0 w 6438900"/>
              <a:gd name="connsiteY3" fmla="*/ 5549900 h 5549900"/>
              <a:gd name="connsiteX4" fmla="*/ 3276600 w 6438900"/>
              <a:gd name="connsiteY4" fmla="*/ 1231900 h 5549900"/>
              <a:gd name="connsiteX0" fmla="*/ 3810000 w 6438900"/>
              <a:gd name="connsiteY0" fmla="*/ 1743841 h 5549900"/>
              <a:gd name="connsiteX1" fmla="*/ 6438900 w 6438900"/>
              <a:gd name="connsiteY1" fmla="*/ 0 h 5549900"/>
              <a:gd name="connsiteX2" fmla="*/ 6438900 w 6438900"/>
              <a:gd name="connsiteY2" fmla="*/ 5549900 h 5549900"/>
              <a:gd name="connsiteX3" fmla="*/ 0 w 6438900"/>
              <a:gd name="connsiteY3" fmla="*/ 5549900 h 5549900"/>
              <a:gd name="connsiteX4" fmla="*/ 3810000 w 6438900"/>
              <a:gd name="connsiteY4" fmla="*/ 1743841 h 5549900"/>
              <a:gd name="connsiteX0" fmla="*/ 3035300 w 6438900"/>
              <a:gd name="connsiteY0" fmla="*/ 1476235 h 5549900"/>
              <a:gd name="connsiteX1" fmla="*/ 6438900 w 6438900"/>
              <a:gd name="connsiteY1" fmla="*/ 0 h 5549900"/>
              <a:gd name="connsiteX2" fmla="*/ 6438900 w 6438900"/>
              <a:gd name="connsiteY2" fmla="*/ 5549900 h 5549900"/>
              <a:gd name="connsiteX3" fmla="*/ 0 w 6438900"/>
              <a:gd name="connsiteY3" fmla="*/ 5549900 h 5549900"/>
              <a:gd name="connsiteX4" fmla="*/ 3035300 w 6438900"/>
              <a:gd name="connsiteY4" fmla="*/ 1476235 h 554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8900" h="5549900">
                <a:moveTo>
                  <a:pt x="3035300" y="1476235"/>
                </a:moveTo>
                <a:lnTo>
                  <a:pt x="6438900" y="0"/>
                </a:lnTo>
                <a:lnTo>
                  <a:pt x="6438900" y="5549900"/>
                </a:lnTo>
                <a:lnTo>
                  <a:pt x="0" y="5549900"/>
                </a:lnTo>
                <a:lnTo>
                  <a:pt x="3035300" y="1476235"/>
                </a:lnTo>
                <a:close/>
              </a:path>
            </a:pathLst>
          </a:custGeom>
          <a:solidFill>
            <a:srgbClr val="31A5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29">
            <a:extLst>
              <a:ext uri="{FF2B5EF4-FFF2-40B4-BE49-F238E27FC236}">
                <a16:creationId xmlns:a16="http://schemas.microsoft.com/office/drawing/2014/main" id="{5C3FAE14-8D5E-EAE0-0F57-5C826E8BBED3}"/>
              </a:ext>
            </a:extLst>
          </p:cNvPr>
          <p:cNvSpPr/>
          <p:nvPr/>
        </p:nvSpPr>
        <p:spPr>
          <a:xfrm>
            <a:off x="5257800" y="1177290"/>
            <a:ext cx="6945632" cy="5703572"/>
          </a:xfrm>
          <a:custGeom>
            <a:avLst/>
            <a:gdLst>
              <a:gd name="connsiteX0" fmla="*/ 0 w 6438900"/>
              <a:gd name="connsiteY0" fmla="*/ 0 h 5549900"/>
              <a:gd name="connsiteX1" fmla="*/ 6438900 w 6438900"/>
              <a:gd name="connsiteY1" fmla="*/ 0 h 5549900"/>
              <a:gd name="connsiteX2" fmla="*/ 6438900 w 6438900"/>
              <a:gd name="connsiteY2" fmla="*/ 5549900 h 5549900"/>
              <a:gd name="connsiteX3" fmla="*/ 0 w 6438900"/>
              <a:gd name="connsiteY3" fmla="*/ 5549900 h 5549900"/>
              <a:gd name="connsiteX4" fmla="*/ 0 w 6438900"/>
              <a:gd name="connsiteY4" fmla="*/ 0 h 5549900"/>
              <a:gd name="connsiteX0" fmla="*/ 2984500 w 6438900"/>
              <a:gd name="connsiteY0" fmla="*/ 1003300 h 5549900"/>
              <a:gd name="connsiteX1" fmla="*/ 6438900 w 6438900"/>
              <a:gd name="connsiteY1" fmla="*/ 0 h 5549900"/>
              <a:gd name="connsiteX2" fmla="*/ 6438900 w 6438900"/>
              <a:gd name="connsiteY2" fmla="*/ 5549900 h 5549900"/>
              <a:gd name="connsiteX3" fmla="*/ 0 w 6438900"/>
              <a:gd name="connsiteY3" fmla="*/ 5549900 h 5549900"/>
              <a:gd name="connsiteX4" fmla="*/ 2984500 w 6438900"/>
              <a:gd name="connsiteY4" fmla="*/ 1003300 h 5549900"/>
              <a:gd name="connsiteX0" fmla="*/ 3276600 w 6438900"/>
              <a:gd name="connsiteY0" fmla="*/ 1231900 h 5549900"/>
              <a:gd name="connsiteX1" fmla="*/ 6438900 w 6438900"/>
              <a:gd name="connsiteY1" fmla="*/ 0 h 5549900"/>
              <a:gd name="connsiteX2" fmla="*/ 6438900 w 6438900"/>
              <a:gd name="connsiteY2" fmla="*/ 5549900 h 5549900"/>
              <a:gd name="connsiteX3" fmla="*/ 0 w 6438900"/>
              <a:gd name="connsiteY3" fmla="*/ 5549900 h 5549900"/>
              <a:gd name="connsiteX4" fmla="*/ 3276600 w 6438900"/>
              <a:gd name="connsiteY4" fmla="*/ 1231900 h 5549900"/>
              <a:gd name="connsiteX0" fmla="*/ 3810000 w 6438900"/>
              <a:gd name="connsiteY0" fmla="*/ 1743841 h 5549900"/>
              <a:gd name="connsiteX1" fmla="*/ 6438900 w 6438900"/>
              <a:gd name="connsiteY1" fmla="*/ 0 h 5549900"/>
              <a:gd name="connsiteX2" fmla="*/ 6438900 w 6438900"/>
              <a:gd name="connsiteY2" fmla="*/ 5549900 h 5549900"/>
              <a:gd name="connsiteX3" fmla="*/ 0 w 6438900"/>
              <a:gd name="connsiteY3" fmla="*/ 5549900 h 5549900"/>
              <a:gd name="connsiteX4" fmla="*/ 3810000 w 6438900"/>
              <a:gd name="connsiteY4" fmla="*/ 1743841 h 5549900"/>
              <a:gd name="connsiteX0" fmla="*/ 3035300 w 6438900"/>
              <a:gd name="connsiteY0" fmla="*/ 1476235 h 5549900"/>
              <a:gd name="connsiteX1" fmla="*/ 6438900 w 6438900"/>
              <a:gd name="connsiteY1" fmla="*/ 0 h 5549900"/>
              <a:gd name="connsiteX2" fmla="*/ 6438900 w 6438900"/>
              <a:gd name="connsiteY2" fmla="*/ 5549900 h 5549900"/>
              <a:gd name="connsiteX3" fmla="*/ 0 w 6438900"/>
              <a:gd name="connsiteY3" fmla="*/ 5549900 h 5549900"/>
              <a:gd name="connsiteX4" fmla="*/ 3035300 w 6438900"/>
              <a:gd name="connsiteY4" fmla="*/ 1476235 h 5549900"/>
              <a:gd name="connsiteX0" fmla="*/ 2525418 w 6438900"/>
              <a:gd name="connsiteY0" fmla="*/ 2117048 h 5549900"/>
              <a:gd name="connsiteX1" fmla="*/ 6438900 w 6438900"/>
              <a:gd name="connsiteY1" fmla="*/ 0 h 5549900"/>
              <a:gd name="connsiteX2" fmla="*/ 6438900 w 6438900"/>
              <a:gd name="connsiteY2" fmla="*/ 5549900 h 5549900"/>
              <a:gd name="connsiteX3" fmla="*/ 0 w 6438900"/>
              <a:gd name="connsiteY3" fmla="*/ 5549900 h 5549900"/>
              <a:gd name="connsiteX4" fmla="*/ 2525418 w 6438900"/>
              <a:gd name="connsiteY4" fmla="*/ 2117048 h 5549900"/>
              <a:gd name="connsiteX0" fmla="*/ 2495979 w 6438900"/>
              <a:gd name="connsiteY0" fmla="*/ 2072394 h 5549900"/>
              <a:gd name="connsiteX1" fmla="*/ 6438900 w 6438900"/>
              <a:gd name="connsiteY1" fmla="*/ 0 h 5549900"/>
              <a:gd name="connsiteX2" fmla="*/ 6438900 w 6438900"/>
              <a:gd name="connsiteY2" fmla="*/ 5549900 h 5549900"/>
              <a:gd name="connsiteX3" fmla="*/ 0 w 6438900"/>
              <a:gd name="connsiteY3" fmla="*/ 5549900 h 5549900"/>
              <a:gd name="connsiteX4" fmla="*/ 2495979 w 6438900"/>
              <a:gd name="connsiteY4" fmla="*/ 2072394 h 5549900"/>
              <a:gd name="connsiteX0" fmla="*/ 2488620 w 6438900"/>
              <a:gd name="connsiteY0" fmla="*/ 2072394 h 5549900"/>
              <a:gd name="connsiteX1" fmla="*/ 6438900 w 6438900"/>
              <a:gd name="connsiteY1" fmla="*/ 0 h 5549900"/>
              <a:gd name="connsiteX2" fmla="*/ 6438900 w 6438900"/>
              <a:gd name="connsiteY2" fmla="*/ 5549900 h 5549900"/>
              <a:gd name="connsiteX3" fmla="*/ 0 w 6438900"/>
              <a:gd name="connsiteY3" fmla="*/ 5549900 h 5549900"/>
              <a:gd name="connsiteX4" fmla="*/ 2488620 w 6438900"/>
              <a:gd name="connsiteY4" fmla="*/ 2072394 h 5549900"/>
              <a:gd name="connsiteX0" fmla="*/ 2471630 w 6438900"/>
              <a:gd name="connsiteY0" fmla="*/ 2072394 h 5549900"/>
              <a:gd name="connsiteX1" fmla="*/ 6438900 w 6438900"/>
              <a:gd name="connsiteY1" fmla="*/ 0 h 5549900"/>
              <a:gd name="connsiteX2" fmla="*/ 6438900 w 6438900"/>
              <a:gd name="connsiteY2" fmla="*/ 5549900 h 5549900"/>
              <a:gd name="connsiteX3" fmla="*/ 0 w 6438900"/>
              <a:gd name="connsiteY3" fmla="*/ 5549900 h 5549900"/>
              <a:gd name="connsiteX4" fmla="*/ 2471630 w 6438900"/>
              <a:gd name="connsiteY4" fmla="*/ 2072394 h 5549900"/>
              <a:gd name="connsiteX0" fmla="*/ 2745340 w 6438900"/>
              <a:gd name="connsiteY0" fmla="*/ 2085931 h 5549900"/>
              <a:gd name="connsiteX1" fmla="*/ 6438900 w 6438900"/>
              <a:gd name="connsiteY1" fmla="*/ 0 h 5549900"/>
              <a:gd name="connsiteX2" fmla="*/ 6438900 w 6438900"/>
              <a:gd name="connsiteY2" fmla="*/ 5549900 h 5549900"/>
              <a:gd name="connsiteX3" fmla="*/ 0 w 6438900"/>
              <a:gd name="connsiteY3" fmla="*/ 5549900 h 5549900"/>
              <a:gd name="connsiteX4" fmla="*/ 2745340 w 6438900"/>
              <a:gd name="connsiteY4" fmla="*/ 2085931 h 5549900"/>
              <a:gd name="connsiteX0" fmla="*/ 2582344 w 6438900"/>
              <a:gd name="connsiteY0" fmla="*/ 2039905 h 5549900"/>
              <a:gd name="connsiteX1" fmla="*/ 6438900 w 6438900"/>
              <a:gd name="connsiteY1" fmla="*/ 0 h 5549900"/>
              <a:gd name="connsiteX2" fmla="*/ 6438900 w 6438900"/>
              <a:gd name="connsiteY2" fmla="*/ 5549900 h 5549900"/>
              <a:gd name="connsiteX3" fmla="*/ 0 w 6438900"/>
              <a:gd name="connsiteY3" fmla="*/ 5549900 h 5549900"/>
              <a:gd name="connsiteX4" fmla="*/ 2582344 w 6438900"/>
              <a:gd name="connsiteY4" fmla="*/ 2039905 h 5549900"/>
              <a:gd name="connsiteX0" fmla="*/ 2986301 w 6438900"/>
              <a:gd name="connsiteY0" fmla="*/ 2609895 h 5549900"/>
              <a:gd name="connsiteX1" fmla="*/ 6438900 w 6438900"/>
              <a:gd name="connsiteY1" fmla="*/ 0 h 5549900"/>
              <a:gd name="connsiteX2" fmla="*/ 6438900 w 6438900"/>
              <a:gd name="connsiteY2" fmla="*/ 5549900 h 5549900"/>
              <a:gd name="connsiteX3" fmla="*/ 0 w 6438900"/>
              <a:gd name="connsiteY3" fmla="*/ 5549900 h 5549900"/>
              <a:gd name="connsiteX4" fmla="*/ 2986301 w 6438900"/>
              <a:gd name="connsiteY4" fmla="*/ 2609895 h 5549900"/>
              <a:gd name="connsiteX0" fmla="*/ 2616008 w 6438900"/>
              <a:gd name="connsiteY0" fmla="*/ 2059904 h 5549900"/>
              <a:gd name="connsiteX1" fmla="*/ 6438900 w 6438900"/>
              <a:gd name="connsiteY1" fmla="*/ 0 h 5549900"/>
              <a:gd name="connsiteX2" fmla="*/ 6438900 w 6438900"/>
              <a:gd name="connsiteY2" fmla="*/ 5549900 h 5549900"/>
              <a:gd name="connsiteX3" fmla="*/ 0 w 6438900"/>
              <a:gd name="connsiteY3" fmla="*/ 5549900 h 5549900"/>
              <a:gd name="connsiteX4" fmla="*/ 2616008 w 6438900"/>
              <a:gd name="connsiteY4" fmla="*/ 2059904 h 5549900"/>
              <a:gd name="connsiteX0" fmla="*/ 2600772 w 6438900"/>
              <a:gd name="connsiteY0" fmla="*/ 2042933 h 5549900"/>
              <a:gd name="connsiteX1" fmla="*/ 6438900 w 6438900"/>
              <a:gd name="connsiteY1" fmla="*/ 0 h 5549900"/>
              <a:gd name="connsiteX2" fmla="*/ 6438900 w 6438900"/>
              <a:gd name="connsiteY2" fmla="*/ 5549900 h 5549900"/>
              <a:gd name="connsiteX3" fmla="*/ 0 w 6438900"/>
              <a:gd name="connsiteY3" fmla="*/ 5549900 h 5549900"/>
              <a:gd name="connsiteX4" fmla="*/ 2600772 w 6438900"/>
              <a:gd name="connsiteY4" fmla="*/ 2042933 h 5549900"/>
              <a:gd name="connsiteX0" fmla="*/ 2600772 w 6438900"/>
              <a:gd name="connsiteY0" fmla="*/ 1867186 h 5374153"/>
              <a:gd name="connsiteX1" fmla="*/ 6407762 w 6438900"/>
              <a:gd name="connsiteY1" fmla="*/ 0 h 5374153"/>
              <a:gd name="connsiteX2" fmla="*/ 6438900 w 6438900"/>
              <a:gd name="connsiteY2" fmla="*/ 5374153 h 5374153"/>
              <a:gd name="connsiteX3" fmla="*/ 0 w 6438900"/>
              <a:gd name="connsiteY3" fmla="*/ 5374153 h 5374153"/>
              <a:gd name="connsiteX4" fmla="*/ 2600772 w 6438900"/>
              <a:gd name="connsiteY4" fmla="*/ 1867186 h 5374153"/>
              <a:gd name="connsiteX0" fmla="*/ 2600772 w 6438900"/>
              <a:gd name="connsiteY0" fmla="*/ 1654440 h 5161407"/>
              <a:gd name="connsiteX1" fmla="*/ 6387004 w 6438900"/>
              <a:gd name="connsiteY1" fmla="*/ 0 h 5161407"/>
              <a:gd name="connsiteX2" fmla="*/ 6438900 w 6438900"/>
              <a:gd name="connsiteY2" fmla="*/ 5161407 h 5161407"/>
              <a:gd name="connsiteX3" fmla="*/ 0 w 6438900"/>
              <a:gd name="connsiteY3" fmla="*/ 5161407 h 5161407"/>
              <a:gd name="connsiteX4" fmla="*/ 2600772 w 6438900"/>
              <a:gd name="connsiteY4" fmla="*/ 1654440 h 5161407"/>
              <a:gd name="connsiteX0" fmla="*/ 2600772 w 6470040"/>
              <a:gd name="connsiteY0" fmla="*/ 1108700 h 4615667"/>
              <a:gd name="connsiteX1" fmla="*/ 6470040 w 6470040"/>
              <a:gd name="connsiteY1" fmla="*/ 0 h 4615667"/>
              <a:gd name="connsiteX2" fmla="*/ 6438900 w 6470040"/>
              <a:gd name="connsiteY2" fmla="*/ 4615667 h 4615667"/>
              <a:gd name="connsiteX3" fmla="*/ 0 w 6470040"/>
              <a:gd name="connsiteY3" fmla="*/ 4615667 h 4615667"/>
              <a:gd name="connsiteX4" fmla="*/ 2600772 w 6470040"/>
              <a:gd name="connsiteY4" fmla="*/ 1108700 h 4615667"/>
              <a:gd name="connsiteX0" fmla="*/ 2600772 w 6459661"/>
              <a:gd name="connsiteY0" fmla="*/ 1108700 h 4615667"/>
              <a:gd name="connsiteX1" fmla="*/ 6459661 w 6459661"/>
              <a:gd name="connsiteY1" fmla="*/ 0 h 4615667"/>
              <a:gd name="connsiteX2" fmla="*/ 6438900 w 6459661"/>
              <a:gd name="connsiteY2" fmla="*/ 4615667 h 4615667"/>
              <a:gd name="connsiteX3" fmla="*/ 0 w 6459661"/>
              <a:gd name="connsiteY3" fmla="*/ 4615667 h 4615667"/>
              <a:gd name="connsiteX4" fmla="*/ 2600772 w 6459661"/>
              <a:gd name="connsiteY4" fmla="*/ 1108700 h 4615667"/>
              <a:gd name="connsiteX0" fmla="*/ 2600772 w 6459661"/>
              <a:gd name="connsiteY0" fmla="*/ 1108700 h 4615667"/>
              <a:gd name="connsiteX1" fmla="*/ 6459661 w 6459661"/>
              <a:gd name="connsiteY1" fmla="*/ 0 h 4615667"/>
              <a:gd name="connsiteX2" fmla="*/ 6407762 w 6459661"/>
              <a:gd name="connsiteY2" fmla="*/ 4615667 h 4615667"/>
              <a:gd name="connsiteX3" fmla="*/ 0 w 6459661"/>
              <a:gd name="connsiteY3" fmla="*/ 4615667 h 4615667"/>
              <a:gd name="connsiteX4" fmla="*/ 2600772 w 6459661"/>
              <a:gd name="connsiteY4" fmla="*/ 1108700 h 4615667"/>
              <a:gd name="connsiteX0" fmla="*/ 2600772 w 6459661"/>
              <a:gd name="connsiteY0" fmla="*/ 1108700 h 4615667"/>
              <a:gd name="connsiteX1" fmla="*/ 6459661 w 6459661"/>
              <a:gd name="connsiteY1" fmla="*/ 0 h 4615667"/>
              <a:gd name="connsiteX2" fmla="*/ 6054861 w 6459661"/>
              <a:gd name="connsiteY2" fmla="*/ 4578668 h 4615667"/>
              <a:gd name="connsiteX3" fmla="*/ 0 w 6459661"/>
              <a:gd name="connsiteY3" fmla="*/ 4615667 h 4615667"/>
              <a:gd name="connsiteX4" fmla="*/ 2600772 w 6459661"/>
              <a:gd name="connsiteY4" fmla="*/ 1108700 h 4615667"/>
              <a:gd name="connsiteX0" fmla="*/ 2600772 w 6459661"/>
              <a:gd name="connsiteY0" fmla="*/ 1108700 h 4615668"/>
              <a:gd name="connsiteX1" fmla="*/ 6459661 w 6459661"/>
              <a:gd name="connsiteY1" fmla="*/ 0 h 4615668"/>
              <a:gd name="connsiteX2" fmla="*/ 6418142 w 6459661"/>
              <a:gd name="connsiteY2" fmla="*/ 4615668 h 4615668"/>
              <a:gd name="connsiteX3" fmla="*/ 0 w 6459661"/>
              <a:gd name="connsiteY3" fmla="*/ 4615667 h 4615668"/>
              <a:gd name="connsiteX4" fmla="*/ 2600772 w 6459661"/>
              <a:gd name="connsiteY4" fmla="*/ 1108700 h 4615668"/>
              <a:gd name="connsiteX0" fmla="*/ 2600772 w 6459661"/>
              <a:gd name="connsiteY0" fmla="*/ 1108700 h 4634168"/>
              <a:gd name="connsiteX1" fmla="*/ 6459661 w 6459661"/>
              <a:gd name="connsiteY1" fmla="*/ 0 h 4634168"/>
              <a:gd name="connsiteX2" fmla="*/ 6449281 w 6459661"/>
              <a:gd name="connsiteY2" fmla="*/ 4634168 h 4634168"/>
              <a:gd name="connsiteX3" fmla="*/ 0 w 6459661"/>
              <a:gd name="connsiteY3" fmla="*/ 4615667 h 4634168"/>
              <a:gd name="connsiteX4" fmla="*/ 2600772 w 6459661"/>
              <a:gd name="connsiteY4" fmla="*/ 1108700 h 463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661" h="4634168">
                <a:moveTo>
                  <a:pt x="2600772" y="1108700"/>
                </a:moveTo>
                <a:lnTo>
                  <a:pt x="6459661" y="0"/>
                </a:lnTo>
                <a:cubicBezTo>
                  <a:pt x="6452741" y="1538556"/>
                  <a:pt x="6456201" y="3095612"/>
                  <a:pt x="6449281" y="4634168"/>
                </a:cubicBezTo>
                <a:lnTo>
                  <a:pt x="0" y="4615667"/>
                </a:lnTo>
                <a:lnTo>
                  <a:pt x="2600772" y="1108700"/>
                </a:lnTo>
                <a:close/>
              </a:path>
            </a:pathLst>
          </a:custGeom>
          <a:gradFill>
            <a:gsLst>
              <a:gs pos="0">
                <a:srgbClr val="154F9D"/>
              </a:gs>
              <a:gs pos="28000">
                <a:srgbClr val="134C98"/>
              </a:gs>
              <a:gs pos="58000">
                <a:srgbClr val="0F438B"/>
              </a:gs>
              <a:gs pos="89000">
                <a:srgbClr val="093676"/>
              </a:gs>
              <a:gs pos="100000">
                <a:srgbClr val="07306D"/>
              </a:gs>
            </a:gsLst>
            <a:lin ang="16200000" scaled="1"/>
          </a:gradFill>
          <a:ln w="1111" cap="flat">
            <a:noFill/>
            <a:prstDash val="solid"/>
            <a:miter/>
          </a:ln>
        </p:spPr>
        <p:txBody>
          <a:bodyPr rtlCol="0" anchor="ctr"/>
          <a:lstStyle/>
          <a:p>
            <a:endParaRPr lang="en-IN" dirty="0">
              <a:solidFill>
                <a:schemeClr val="tx1"/>
              </a:solidFill>
            </a:endParaRPr>
          </a:p>
        </p:txBody>
      </p:sp>
      <p:grpSp>
        <p:nvGrpSpPr>
          <p:cNvPr id="25" name="Graphic 1">
            <a:extLst>
              <a:ext uri="{FF2B5EF4-FFF2-40B4-BE49-F238E27FC236}">
                <a16:creationId xmlns:a16="http://schemas.microsoft.com/office/drawing/2014/main" id="{CA307AC6-CE13-93F1-1CA8-7931065DFEE6}"/>
              </a:ext>
            </a:extLst>
          </p:cNvPr>
          <p:cNvGrpSpPr/>
          <p:nvPr/>
        </p:nvGrpSpPr>
        <p:grpSpPr>
          <a:xfrm>
            <a:off x="8987180" y="2655100"/>
            <a:ext cx="2751170" cy="2923120"/>
            <a:chOff x="4895830" y="3171846"/>
            <a:chExt cx="301874" cy="320741"/>
          </a:xfrm>
          <a:solidFill>
            <a:schemeClr val="bg1"/>
          </a:solidFill>
        </p:grpSpPr>
        <p:sp>
          <p:nvSpPr>
            <p:cNvPr id="27" name="Freeform: Shape 26">
              <a:extLst>
                <a:ext uri="{FF2B5EF4-FFF2-40B4-BE49-F238E27FC236}">
                  <a16:creationId xmlns:a16="http://schemas.microsoft.com/office/drawing/2014/main" id="{262242E9-F4AA-554C-27CE-A6F929734387}"/>
                </a:ext>
              </a:extLst>
            </p:cNvPr>
            <p:cNvSpPr/>
            <p:nvPr/>
          </p:nvSpPr>
          <p:spPr>
            <a:xfrm>
              <a:off x="4956313" y="3239776"/>
              <a:ext cx="241390" cy="180284"/>
            </a:xfrm>
            <a:custGeom>
              <a:avLst/>
              <a:gdLst>
                <a:gd name="connsiteX0" fmla="*/ 236819 w 241390"/>
                <a:gd name="connsiteY0" fmla="*/ 102718 h 180284"/>
                <a:gd name="connsiteX1" fmla="*/ 186327 w 241390"/>
                <a:gd name="connsiteY1" fmla="*/ 57009 h 180284"/>
                <a:gd name="connsiteX2" fmla="*/ 161819 w 241390"/>
                <a:gd name="connsiteY2" fmla="*/ 36517 h 180284"/>
                <a:gd name="connsiteX3" fmla="*/ 118177 w 241390"/>
                <a:gd name="connsiteY3" fmla="*/ 2856 h 180284"/>
                <a:gd name="connsiteX4" fmla="*/ 110441 w 241390"/>
                <a:gd name="connsiteY4" fmla="*/ 8348 h 180284"/>
                <a:gd name="connsiteX5" fmla="*/ 151071 w 241390"/>
                <a:gd name="connsiteY5" fmla="*/ 133545 h 180284"/>
                <a:gd name="connsiteX6" fmla="*/ 140028 w 241390"/>
                <a:gd name="connsiteY6" fmla="*/ 148958 h 180284"/>
                <a:gd name="connsiteX7" fmla="*/ 6682 w 241390"/>
                <a:gd name="connsiteY7" fmla="*/ 150552 h 180284"/>
                <a:gd name="connsiteX8" fmla="*/ 6386 w 241390"/>
                <a:gd name="connsiteY8" fmla="*/ 153859 h 180284"/>
                <a:gd name="connsiteX9" fmla="*/ 137252 w 241390"/>
                <a:gd name="connsiteY9" fmla="*/ 179785 h 180284"/>
                <a:gd name="connsiteX10" fmla="*/ 165894 w 241390"/>
                <a:gd name="connsiteY10" fmla="*/ 173525 h 180284"/>
                <a:gd name="connsiteX11" fmla="*/ 235697 w 241390"/>
                <a:gd name="connsiteY11" fmla="*/ 122856 h 180284"/>
                <a:gd name="connsiteX12" fmla="*/ 236819 w 241390"/>
                <a:gd name="connsiteY12" fmla="*/ 102718 h 180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1390" h="180284">
                  <a:moveTo>
                    <a:pt x="236819" y="102718"/>
                  </a:moveTo>
                  <a:lnTo>
                    <a:pt x="186327" y="57009"/>
                  </a:lnTo>
                  <a:cubicBezTo>
                    <a:pt x="179831" y="51104"/>
                    <a:pt x="168787" y="41891"/>
                    <a:pt x="161819" y="36517"/>
                  </a:cubicBezTo>
                  <a:lnTo>
                    <a:pt x="118177" y="2856"/>
                  </a:lnTo>
                  <a:cubicBezTo>
                    <a:pt x="111209" y="-2518"/>
                    <a:pt x="107725" y="-97"/>
                    <a:pt x="110441" y="8348"/>
                  </a:cubicBezTo>
                  <a:lnTo>
                    <a:pt x="151071" y="133545"/>
                  </a:lnTo>
                  <a:cubicBezTo>
                    <a:pt x="153787" y="141930"/>
                    <a:pt x="148827" y="148840"/>
                    <a:pt x="140028" y="148958"/>
                  </a:cubicBezTo>
                  <a:lnTo>
                    <a:pt x="6682" y="150552"/>
                  </a:lnTo>
                  <a:cubicBezTo>
                    <a:pt x="-2118" y="150670"/>
                    <a:pt x="-2236" y="152147"/>
                    <a:pt x="6386" y="153859"/>
                  </a:cubicBezTo>
                  <a:lnTo>
                    <a:pt x="137252" y="179785"/>
                  </a:lnTo>
                  <a:cubicBezTo>
                    <a:pt x="145874" y="181497"/>
                    <a:pt x="158748" y="178663"/>
                    <a:pt x="165894" y="173525"/>
                  </a:cubicBezTo>
                  <a:lnTo>
                    <a:pt x="235697" y="122856"/>
                  </a:lnTo>
                  <a:cubicBezTo>
                    <a:pt x="242842" y="117659"/>
                    <a:pt x="243315" y="108564"/>
                    <a:pt x="236819" y="102718"/>
                  </a:cubicBez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8" name="Freeform: Shape 27">
              <a:extLst>
                <a:ext uri="{FF2B5EF4-FFF2-40B4-BE49-F238E27FC236}">
                  <a16:creationId xmlns:a16="http://schemas.microsoft.com/office/drawing/2014/main" id="{68BF7EB9-F069-CA45-78AA-98805FA7B70B}"/>
                </a:ext>
              </a:extLst>
            </p:cNvPr>
            <p:cNvSpPr/>
            <p:nvPr/>
          </p:nvSpPr>
          <p:spPr>
            <a:xfrm>
              <a:off x="4895830" y="3262253"/>
              <a:ext cx="177702" cy="230333"/>
            </a:xfrm>
            <a:custGeom>
              <a:avLst/>
              <a:gdLst>
                <a:gd name="connsiteX0" fmla="*/ 170984 w 177702"/>
                <a:gd name="connsiteY0" fmla="*/ 167405 h 230333"/>
                <a:gd name="connsiteX1" fmla="*/ 42244 w 177702"/>
                <a:gd name="connsiteY1" fmla="*/ 139945 h 230333"/>
                <a:gd name="connsiteX2" fmla="*/ 34449 w 177702"/>
                <a:gd name="connsiteY2" fmla="*/ 122641 h 230333"/>
                <a:gd name="connsiteX3" fmla="*/ 99645 w 177702"/>
                <a:gd name="connsiteY3" fmla="*/ 6362 h 230333"/>
                <a:gd name="connsiteX4" fmla="*/ 96929 w 177702"/>
                <a:gd name="connsiteY4" fmla="*/ 4413 h 230333"/>
                <a:gd name="connsiteX5" fmla="*/ 8996 w 177702"/>
                <a:gd name="connsiteY5" fmla="*/ 104807 h 230333"/>
                <a:gd name="connsiteX6" fmla="*/ 138 w 177702"/>
                <a:gd name="connsiteY6" fmla="*/ 132740 h 230333"/>
                <a:gd name="connsiteX7" fmla="*/ 9114 w 177702"/>
                <a:gd name="connsiteY7" fmla="*/ 218547 h 230333"/>
                <a:gd name="connsiteX8" fmla="*/ 26004 w 177702"/>
                <a:gd name="connsiteY8" fmla="*/ 229590 h 230333"/>
                <a:gd name="connsiteX9" fmla="*/ 90846 w 177702"/>
                <a:gd name="connsiteY9" fmla="*/ 208744 h 230333"/>
                <a:gd name="connsiteX10" fmla="*/ 120846 w 177702"/>
                <a:gd name="connsiteY10" fmla="*/ 197759 h 230333"/>
                <a:gd name="connsiteX11" fmla="*/ 171870 w 177702"/>
                <a:gd name="connsiteY11" fmla="*/ 176795 h 230333"/>
                <a:gd name="connsiteX12" fmla="*/ 170984 w 177702"/>
                <a:gd name="connsiteY12" fmla="*/ 167405 h 23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702" h="230333">
                  <a:moveTo>
                    <a:pt x="170984" y="167405"/>
                  </a:moveTo>
                  <a:lnTo>
                    <a:pt x="42244" y="139945"/>
                  </a:lnTo>
                  <a:cubicBezTo>
                    <a:pt x="33681" y="138114"/>
                    <a:pt x="30138" y="130319"/>
                    <a:pt x="34449" y="122641"/>
                  </a:cubicBezTo>
                  <a:lnTo>
                    <a:pt x="99645" y="6362"/>
                  </a:lnTo>
                  <a:cubicBezTo>
                    <a:pt x="103956" y="-1315"/>
                    <a:pt x="102716" y="-2142"/>
                    <a:pt x="96929" y="4413"/>
                  </a:cubicBezTo>
                  <a:lnTo>
                    <a:pt x="8996" y="104807"/>
                  </a:lnTo>
                  <a:cubicBezTo>
                    <a:pt x="3209" y="111421"/>
                    <a:pt x="-807" y="124000"/>
                    <a:pt x="138" y="132740"/>
                  </a:cubicBezTo>
                  <a:lnTo>
                    <a:pt x="9114" y="218547"/>
                  </a:lnTo>
                  <a:cubicBezTo>
                    <a:pt x="10059" y="227346"/>
                    <a:pt x="17618" y="232307"/>
                    <a:pt x="26004" y="229590"/>
                  </a:cubicBezTo>
                  <a:lnTo>
                    <a:pt x="90846" y="208744"/>
                  </a:lnTo>
                  <a:cubicBezTo>
                    <a:pt x="99232" y="206027"/>
                    <a:pt x="112756" y="201126"/>
                    <a:pt x="120846" y="197759"/>
                  </a:cubicBezTo>
                  <a:lnTo>
                    <a:pt x="171870" y="176795"/>
                  </a:lnTo>
                  <a:cubicBezTo>
                    <a:pt x="179960" y="173488"/>
                    <a:pt x="179606" y="169236"/>
                    <a:pt x="170984" y="167405"/>
                  </a:cubicBez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sp>
          <p:nvSpPr>
            <p:cNvPr id="29" name="Freeform: Shape 28">
              <a:extLst>
                <a:ext uri="{FF2B5EF4-FFF2-40B4-BE49-F238E27FC236}">
                  <a16:creationId xmlns:a16="http://schemas.microsoft.com/office/drawing/2014/main" id="{6F68BC2C-C2E2-8307-7D22-5B6434D688CF}"/>
                </a:ext>
              </a:extLst>
            </p:cNvPr>
            <p:cNvSpPr/>
            <p:nvPr/>
          </p:nvSpPr>
          <p:spPr>
            <a:xfrm>
              <a:off x="4900715" y="3171846"/>
              <a:ext cx="188426" cy="191098"/>
            </a:xfrm>
            <a:custGeom>
              <a:avLst/>
              <a:gdLst>
                <a:gd name="connsiteX0" fmla="*/ 8776 w 188426"/>
                <a:gd name="connsiteY0" fmla="*/ 167104 h 191098"/>
                <a:gd name="connsiteX1" fmla="*/ 96946 w 188426"/>
                <a:gd name="connsiteY1" fmla="*/ 69309 h 191098"/>
                <a:gd name="connsiteX2" fmla="*/ 115843 w 188426"/>
                <a:gd name="connsiteY2" fmla="*/ 71199 h 191098"/>
                <a:gd name="connsiteX3" fmla="*/ 183933 w 188426"/>
                <a:gd name="connsiteY3" fmla="*/ 185825 h 191098"/>
                <a:gd name="connsiteX4" fmla="*/ 186945 w 188426"/>
                <a:gd name="connsiteY4" fmla="*/ 184407 h 191098"/>
                <a:gd name="connsiteX5" fmla="*/ 143953 w 188426"/>
                <a:gd name="connsiteY5" fmla="*/ 58030 h 191098"/>
                <a:gd name="connsiteX6" fmla="*/ 124170 w 188426"/>
                <a:gd name="connsiteY6" fmla="*/ 36415 h 191098"/>
                <a:gd name="connsiteX7" fmla="*/ 45331 w 188426"/>
                <a:gd name="connsiteY7" fmla="*/ 1278 h 191098"/>
                <a:gd name="connsiteX8" fmla="*/ 27320 w 188426"/>
                <a:gd name="connsiteY8" fmla="*/ 10431 h 191098"/>
                <a:gd name="connsiteX9" fmla="*/ 13028 w 188426"/>
                <a:gd name="connsiteY9" fmla="*/ 76986 h 191098"/>
                <a:gd name="connsiteX10" fmla="*/ 7536 w 188426"/>
                <a:gd name="connsiteY10" fmla="*/ 108462 h 191098"/>
                <a:gd name="connsiteX11" fmla="*/ 214 w 188426"/>
                <a:gd name="connsiteY11" fmla="*/ 163147 h 191098"/>
                <a:gd name="connsiteX12" fmla="*/ 8776 w 188426"/>
                <a:gd name="connsiteY12" fmla="*/ 167104 h 19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8426" h="191098">
                  <a:moveTo>
                    <a:pt x="8776" y="167104"/>
                  </a:moveTo>
                  <a:lnTo>
                    <a:pt x="96946" y="69309"/>
                  </a:lnTo>
                  <a:cubicBezTo>
                    <a:pt x="102851" y="62754"/>
                    <a:pt x="111355" y="63640"/>
                    <a:pt x="115843" y="71199"/>
                  </a:cubicBezTo>
                  <a:lnTo>
                    <a:pt x="183933" y="185825"/>
                  </a:lnTo>
                  <a:cubicBezTo>
                    <a:pt x="188422" y="193384"/>
                    <a:pt x="189780" y="192734"/>
                    <a:pt x="186945" y="184407"/>
                  </a:cubicBezTo>
                  <a:lnTo>
                    <a:pt x="143953" y="58030"/>
                  </a:lnTo>
                  <a:cubicBezTo>
                    <a:pt x="141119" y="49703"/>
                    <a:pt x="132201" y="39959"/>
                    <a:pt x="124170" y="36415"/>
                  </a:cubicBezTo>
                  <a:lnTo>
                    <a:pt x="45331" y="1278"/>
                  </a:lnTo>
                  <a:cubicBezTo>
                    <a:pt x="37300" y="-2266"/>
                    <a:pt x="29209" y="1809"/>
                    <a:pt x="27320" y="10431"/>
                  </a:cubicBezTo>
                  <a:lnTo>
                    <a:pt x="13028" y="76986"/>
                  </a:lnTo>
                  <a:cubicBezTo>
                    <a:pt x="11198" y="85549"/>
                    <a:pt x="8717" y="99722"/>
                    <a:pt x="7536" y="108462"/>
                  </a:cubicBezTo>
                  <a:lnTo>
                    <a:pt x="214" y="163147"/>
                  </a:lnTo>
                  <a:cubicBezTo>
                    <a:pt x="-968" y="171829"/>
                    <a:pt x="2871" y="173600"/>
                    <a:pt x="8776" y="167104"/>
                  </a:cubicBezTo>
                  <a:close/>
                </a:path>
              </a:pathLst>
            </a:custGeom>
            <a:grpFill/>
            <a:ln w="5896" cap="flat">
              <a:noFill/>
              <a:prstDash val="solid"/>
              <a:miter/>
            </a:ln>
          </p:spPr>
          <p:txBody>
            <a:bodyPr rtlCol="0" anchor="ctr"/>
            <a:lstStyle/>
            <a:p>
              <a:endParaRPr lang="en-US">
                <a:latin typeface="Poppins" panose="00000500000000000000" pitchFamily="50" charset="0"/>
                <a:cs typeface="Poppins" panose="00000500000000000000" pitchFamily="50" charset="0"/>
              </a:endParaRPr>
            </a:p>
          </p:txBody>
        </p:sp>
      </p:grpSp>
      <p:sp>
        <p:nvSpPr>
          <p:cNvPr id="5" name="Footer Placeholder 6">
            <a:extLst>
              <a:ext uri="{FF2B5EF4-FFF2-40B4-BE49-F238E27FC236}">
                <a16:creationId xmlns:a16="http://schemas.microsoft.com/office/drawing/2014/main" id="{6D5B75CC-7956-456B-C0A7-8F3FD85B30C0}"/>
              </a:ext>
            </a:extLst>
          </p:cNvPr>
          <p:cNvSpPr txBox="1">
            <a:spLocks/>
          </p:cNvSpPr>
          <p:nvPr/>
        </p:nvSpPr>
        <p:spPr>
          <a:xfrm>
            <a:off x="9372600" y="6330574"/>
            <a:ext cx="2592315" cy="288769"/>
          </a:xfrm>
          <a:prstGeom prst="rect">
            <a:avLst/>
          </a:prstGeom>
        </p:spPr>
        <p:txBody>
          <a:bodyPr/>
          <a:lstStyle>
            <a:defPPr>
              <a:defRPr lang="en-US"/>
            </a:defPPr>
            <a:lvl1pPr algn="l" defTabSz="1030288" rtl="0" fontAlgn="base">
              <a:spcBef>
                <a:spcPct val="0"/>
              </a:spcBef>
              <a:spcAft>
                <a:spcPct val="0"/>
              </a:spcAft>
              <a:defRPr sz="600" kern="1200">
                <a:solidFill>
                  <a:schemeClr val="tx2"/>
                </a:solidFill>
                <a:latin typeface="Arial" charset="0"/>
                <a:ea typeface="+mn-ea"/>
                <a:cs typeface="Arial" charset="0"/>
              </a:defRPr>
            </a:lvl1pPr>
            <a:lvl2pPr marL="514350" indent="-57150" algn="l" defTabSz="1030288" rtl="0" fontAlgn="base">
              <a:spcBef>
                <a:spcPct val="0"/>
              </a:spcBef>
              <a:spcAft>
                <a:spcPct val="0"/>
              </a:spcAft>
              <a:defRPr sz="2000" kern="1200">
                <a:solidFill>
                  <a:schemeClr val="tx1"/>
                </a:solidFill>
                <a:latin typeface="Arial" charset="0"/>
                <a:ea typeface="+mn-ea"/>
                <a:cs typeface="Arial" charset="0"/>
              </a:defRPr>
            </a:lvl2pPr>
            <a:lvl3pPr marL="1030288" indent="-115888" algn="l" defTabSz="1030288" rtl="0" fontAlgn="base">
              <a:spcBef>
                <a:spcPct val="0"/>
              </a:spcBef>
              <a:spcAft>
                <a:spcPct val="0"/>
              </a:spcAft>
              <a:defRPr sz="2000" kern="1200">
                <a:solidFill>
                  <a:schemeClr val="tx1"/>
                </a:solidFill>
                <a:latin typeface="Arial" charset="0"/>
                <a:ea typeface="+mn-ea"/>
                <a:cs typeface="Arial" charset="0"/>
              </a:defRPr>
            </a:lvl3pPr>
            <a:lvl4pPr marL="1546225" indent="-174625" algn="l" defTabSz="1030288" rtl="0" fontAlgn="base">
              <a:spcBef>
                <a:spcPct val="0"/>
              </a:spcBef>
              <a:spcAft>
                <a:spcPct val="0"/>
              </a:spcAft>
              <a:defRPr sz="2000" kern="1200">
                <a:solidFill>
                  <a:schemeClr val="tx1"/>
                </a:solidFill>
                <a:latin typeface="Arial" charset="0"/>
                <a:ea typeface="+mn-ea"/>
                <a:cs typeface="Arial" charset="0"/>
              </a:defRPr>
            </a:lvl4pPr>
            <a:lvl5pPr marL="2062163" indent="-233363" algn="l" defTabSz="1030288"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r"/>
            <a:r>
              <a:rPr lang="en-US" sz="800" dirty="0">
                <a:solidFill>
                  <a:schemeClr val="bg1"/>
                </a:solidFill>
                <a:latin typeface="+mn-lt"/>
                <a:cs typeface="Poppins" panose="00000500000000000000" pitchFamily="50" charset="0"/>
              </a:rPr>
              <a:t>© 20223 RAY • ALLEN, Inc.  All rights reserved. </a:t>
            </a:r>
          </a:p>
          <a:p>
            <a:pPr algn="r"/>
            <a:r>
              <a:rPr lang="en-US" sz="800" b="1" i="1" dirty="0">
                <a:solidFill>
                  <a:schemeClr val="bg1"/>
                </a:solidFill>
                <a:latin typeface="+mn-lt"/>
                <a:cs typeface="Poppins" panose="00000500000000000000" pitchFamily="50" charset="0"/>
              </a:rPr>
              <a:t>CONFIDENTIAL</a:t>
            </a:r>
          </a:p>
        </p:txBody>
      </p:sp>
      <p:pic>
        <p:nvPicPr>
          <p:cNvPr id="7" name="Picture 6" descr="A picture containing shape&#10;&#10;Description automatically generated">
            <a:extLst>
              <a:ext uri="{FF2B5EF4-FFF2-40B4-BE49-F238E27FC236}">
                <a16:creationId xmlns:a16="http://schemas.microsoft.com/office/drawing/2014/main" id="{FD049FE0-8740-0645-C73E-8ADEE16E9AA2}"/>
              </a:ext>
            </a:extLst>
          </p:cNvPr>
          <p:cNvPicPr>
            <a:picLocks noChangeAspect="1"/>
          </p:cNvPicPr>
          <p:nvPr/>
        </p:nvPicPr>
        <p:blipFill rotWithShape="1">
          <a:blip r:embed="rId3"/>
          <a:srcRect l="21640"/>
          <a:stretch/>
        </p:blipFill>
        <p:spPr>
          <a:xfrm>
            <a:off x="8987180" y="5562515"/>
            <a:ext cx="2799887" cy="765666"/>
          </a:xfrm>
          <a:prstGeom prst="rect">
            <a:avLst/>
          </a:prstGeom>
        </p:spPr>
      </p:pic>
      <p:sp>
        <p:nvSpPr>
          <p:cNvPr id="9" name="Text Placeholder 37">
            <a:extLst>
              <a:ext uri="{FF2B5EF4-FFF2-40B4-BE49-F238E27FC236}">
                <a16:creationId xmlns:a16="http://schemas.microsoft.com/office/drawing/2014/main" id="{A21F5736-3AF6-EF75-377E-8646ACDAC5AF}"/>
              </a:ext>
            </a:extLst>
          </p:cNvPr>
          <p:cNvSpPr txBox="1">
            <a:spLocks/>
          </p:cNvSpPr>
          <p:nvPr/>
        </p:nvSpPr>
        <p:spPr>
          <a:xfrm>
            <a:off x="1954280" y="797817"/>
            <a:ext cx="10972800" cy="2484821"/>
          </a:xfrm>
          <a:prstGeom prst="rect">
            <a:avLst/>
          </a:prstGeom>
        </p:spPr>
        <p:txBody>
          <a:bodyPr anchor="b" anchorCtr="0"/>
          <a:lstStyle>
            <a:lvl1pPr marL="0" indent="0" algn="l" defTabSz="609585" rtl="0" eaLnBrk="1" latinLnBrk="0" hangingPunct="1">
              <a:spcBef>
                <a:spcPts val="1600"/>
              </a:spcBef>
              <a:buClr>
                <a:schemeClr val="tx1"/>
              </a:buClr>
              <a:buFont typeface="Arial" panose="020B0604020202020204" pitchFamily="34" charset="0"/>
              <a:buNone/>
              <a:defRPr lang="en-US" sz="6000" b="1" kern="1200" spc="-150" baseline="0">
                <a:solidFill>
                  <a:srgbClr val="2F383F"/>
                </a:solidFill>
                <a:latin typeface="Poppins" panose="00000500000000000000" pitchFamily="50" charset="0"/>
                <a:ea typeface="+mn-ea"/>
                <a:cs typeface="Poppins" panose="00000500000000000000" pitchFamily="50" charset="0"/>
              </a:defRPr>
            </a:lvl1pPr>
            <a:lvl2pPr marL="615935" indent="-313259" algn="l" defTabSz="609585" rtl="0" eaLnBrk="1" latinLnBrk="0" hangingPunct="1">
              <a:spcBef>
                <a:spcPts val="400"/>
              </a:spcBef>
              <a:buClr>
                <a:schemeClr val="tx1"/>
              </a:buClr>
              <a:buSzPct val="75000"/>
              <a:buFont typeface="Courier New" panose="02070309020205020404" pitchFamily="49" charset="0"/>
              <a:buChar char="o"/>
              <a:defRPr lang="en-US" sz="2133" b="0" kern="1200" baseline="0" dirty="0" smtClean="0">
                <a:solidFill>
                  <a:schemeClr val="tx1"/>
                </a:solidFill>
                <a:latin typeface="+mn-lt"/>
                <a:ea typeface="+mn-ea"/>
                <a:cs typeface="Arial" panose="020B0604020202020204" pitchFamily="34" charset="0"/>
              </a:defRPr>
            </a:lvl2pPr>
            <a:lvl3pPr marL="916494" indent="-300559" algn="l" defTabSz="609585" rtl="0" eaLnBrk="1" latinLnBrk="0" hangingPunct="1">
              <a:spcBef>
                <a:spcPts val="400"/>
              </a:spcBef>
              <a:buClr>
                <a:schemeClr val="tx1"/>
              </a:buClr>
              <a:buFont typeface="Open Sans" panose="020B0606030504020204" pitchFamily="34" charset="0"/>
              <a:buChar char="–"/>
              <a:defRPr lang="en-US" sz="1867" b="0" kern="1200" baseline="0" dirty="0" smtClean="0">
                <a:solidFill>
                  <a:schemeClr val="tx1"/>
                </a:solidFill>
                <a:latin typeface="+mn-lt"/>
                <a:ea typeface="+mn-ea"/>
                <a:cs typeface="Arial" panose="020B0604020202020204" pitchFamily="34" charset="0"/>
              </a:defRPr>
            </a:lvl3pPr>
            <a:lvl4pPr marL="1219170" indent="-302676" algn="l" defTabSz="609585" rtl="0" eaLnBrk="1" latinLnBrk="0" hangingPunct="1">
              <a:spcBef>
                <a:spcPts val="400"/>
              </a:spcBef>
              <a:buClr>
                <a:schemeClr val="tx1"/>
              </a:buClr>
              <a:buFont typeface="Arial" panose="020B0604020202020204" pitchFamily="34" charset="0"/>
              <a:buChar char="•"/>
              <a:defRPr lang="en-US" sz="1867" b="0" kern="1200" baseline="0" dirty="0" smtClean="0">
                <a:solidFill>
                  <a:schemeClr val="tx1"/>
                </a:solidFill>
                <a:latin typeface="+mn-lt"/>
                <a:ea typeface="+mn-ea"/>
                <a:cs typeface="Arial" panose="020B0604020202020204" pitchFamily="34" charset="0"/>
              </a:defRPr>
            </a:lvl4pPr>
            <a:lvl5pPr marL="1521846" indent="-302676" algn="l" defTabSz="609585" rtl="0" eaLnBrk="1" latinLnBrk="0" hangingPunct="1">
              <a:spcBef>
                <a:spcPts val="400"/>
              </a:spcBef>
              <a:buClr>
                <a:schemeClr val="tx1"/>
              </a:buClr>
              <a:buFont typeface="Open Sans" panose="020B0606030504020204" pitchFamily="34" charset="0"/>
              <a:buChar char="–"/>
              <a:defRPr lang="en-US" sz="1867" b="0" kern="1200" baseline="0" dirty="0">
                <a:solidFill>
                  <a:schemeClr val="tx1"/>
                </a:solidFill>
                <a:latin typeface="+mn-lt"/>
                <a:ea typeface="+mn-ea"/>
                <a:cs typeface="Arial" panose="020B0604020202020204" pitchFamily="34" charset="0"/>
              </a:defRPr>
            </a:lvl5pPr>
            <a:lvl6pPr marL="1835105" indent="-313259" algn="l" defTabSz="1219170" rtl="0" eaLnBrk="1" latinLnBrk="0" hangingPunct="1">
              <a:spcBef>
                <a:spcPct val="20000"/>
              </a:spcBef>
              <a:buClr>
                <a:schemeClr val="tx1"/>
              </a:buClr>
              <a:buFont typeface="Arial" panose="020B0604020202020204" pitchFamily="34" charset="0"/>
              <a:buChar char="•"/>
              <a:defRPr sz="1867" kern="1200">
                <a:solidFill>
                  <a:schemeClr val="tx1"/>
                </a:solidFill>
                <a:latin typeface="+mn-lt"/>
                <a:ea typeface="+mn-ea"/>
                <a:cs typeface="+mn-cs"/>
              </a:defRPr>
            </a:lvl6pPr>
            <a:lvl7pPr marL="2135664" indent="-300559" algn="l" defTabSz="1219170" rtl="0" eaLnBrk="1" latinLnBrk="0" hangingPunct="1">
              <a:spcBef>
                <a:spcPct val="20000"/>
              </a:spcBef>
              <a:buClr>
                <a:schemeClr val="tx1"/>
              </a:buClr>
              <a:buFont typeface="Open Sans" panose="020B0606030504020204" pitchFamily="34" charset="0"/>
              <a:buChar char="–"/>
              <a:defRPr sz="1867" kern="1200" baseline="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IN" dirty="0">
                <a:solidFill>
                  <a:srgbClr val="31A559"/>
                </a:solidFill>
              </a:rPr>
              <a:t>THANK</a:t>
            </a:r>
            <a:r>
              <a:rPr lang="en-IN" dirty="0">
                <a:solidFill>
                  <a:schemeClr val="bg1"/>
                </a:solidFill>
              </a:rPr>
              <a:t> YOU</a:t>
            </a:r>
          </a:p>
        </p:txBody>
      </p:sp>
    </p:spTree>
    <p:extLst>
      <p:ext uri="{BB962C8B-B14F-4D97-AF65-F5344CB8AC3E}">
        <p14:creationId xmlns:p14="http://schemas.microsoft.com/office/powerpoint/2010/main" val="5282448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Variety of  Platforms in the Market</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Another portal/tool - there are a million of these. What sets your ITAM tool apart from others?</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339916"/>
            <a:chOff x="612645" y="2059637"/>
            <a:chExt cx="10632298" cy="4339916"/>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1543628"/>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Our solution does not just include a self-service platform. Our holistic approach combines teams and tools, wrapped in process, delivered through a complete managed service. </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4236031"/>
            </a:xfrm>
            <a:prstGeom prst="rect">
              <a:avLst/>
            </a:prstGeom>
            <a:noFill/>
          </p:spPr>
          <p:txBody>
            <a:bodyPr wrap="square">
              <a:spAutoFit/>
            </a:bodyPr>
            <a:lstStyle/>
            <a:p>
              <a:pPr marL="342900" marR="0" lvl="0" indent="-342900" algn="l" defTabSz="1030288" rtl="0" eaLnBrk="1" fontAlgn="base" latinLnBrk="0" hangingPunct="1">
                <a:lnSpc>
                  <a:spcPct val="107000"/>
                </a:lnSpc>
                <a:spcBef>
                  <a:spcPct val="0"/>
                </a:spcBef>
                <a:spcAft>
                  <a:spcPct val="0"/>
                </a:spcAft>
                <a:buClrTx/>
                <a:buSzTx/>
                <a:buFont typeface="Symbol" panose="05050102010706020507" pitchFamily="18" charset="2"/>
                <a:buChar char="·"/>
                <a:tabLst/>
                <a:defRPr/>
              </a:pPr>
              <a:r>
                <a:rPr lang="en-US" sz="1200" b="1" dirty="0">
                  <a:solidFill>
                    <a:srgbClr val="154D9F"/>
                  </a:solidFill>
                  <a:latin typeface="Poppins"/>
                  <a:ea typeface="Calibri" panose="020F0502020204030204" pitchFamily="34" charset="0"/>
                  <a:cs typeface="Times New Roman" panose="02020603050405020304" pitchFamily="18" charset="0"/>
                </a:rPr>
                <a:t>Supporting Message </a:t>
              </a:r>
              <a:r>
                <a:rPr kumimoji="0" lang="en-US" sz="1200" b="1"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1</a:t>
              </a:r>
              <a:r>
                <a:rPr kumimoji="0" lang="en-US" sz="1200" b="0" i="1"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a:t>
              </a: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 Our dedicated TEAMS are network ITAM specialists   and trusted advisors who will support you through every step of your ITAM journey, from on-boarding and pre-renewal preparation, to regular audits and on-going reports, to strategic planning and execution.</a:t>
              </a:r>
              <a:b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 </a:t>
              </a:r>
              <a:endParaRPr kumimoji="0" lang="en-IN"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342900" marR="0" lvl="0" indent="-342900" algn="l" defTabSz="1030288" rtl="0" eaLnBrk="1" fontAlgn="base" latinLnBrk="0" hangingPunct="1">
                <a:lnSpc>
                  <a:spcPct val="107000"/>
                </a:lnSpc>
                <a:spcBef>
                  <a:spcPct val="0"/>
                </a:spcBef>
                <a:spcAft>
                  <a:spcPct val="0"/>
                </a:spcAft>
                <a:buClrTx/>
                <a:buSzTx/>
                <a:buFont typeface="Symbol" panose="05050102010706020507" pitchFamily="18" charset="2"/>
                <a:buChar char="·"/>
                <a:tabLst/>
                <a:defRPr/>
              </a:pPr>
              <a:r>
                <a:rPr kumimoji="0" lang="en-US" sz="1200" b="1"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Supporting Message 2:</a:t>
              </a: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 Our TOOL is a Lifecycle Management platform, designed for managing asset lifecycle activities and facilitating changes that create a unified source of truth for your entire installed base. It does this by:</a:t>
              </a:r>
              <a:endParaRPr kumimoji="0" lang="en-IN"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742950" marR="0" lvl="1" indent="-285750" algn="l" defTabSz="1030288" rtl="0" eaLnBrk="1" fontAlgn="base" latinLnBrk="0" hangingPunct="1">
                <a:lnSpc>
                  <a:spcPct val="107000"/>
                </a:lnSpc>
                <a:spcBef>
                  <a:spcPct val="0"/>
                </a:spcBef>
                <a:spcAft>
                  <a:spcPct val="0"/>
                </a:spcAft>
                <a:buClrTx/>
                <a:buSzTx/>
                <a:buFont typeface=" Courier New "/>
                <a:buChar char="o"/>
                <a:tabLst/>
                <a:defRPr/>
              </a:pPr>
              <a:r>
                <a:rPr kumimoji="0" lang="en-US" sz="1200" b="0" i="0" u="none" strike="noStrike" kern="1200" cap="none" spc="0" normalizeH="0" baseline="0" noProof="0" dirty="0">
                  <a:ln>
                    <a:noFill/>
                  </a:ln>
                  <a:solidFill>
                    <a:srgbClr val="154D9F"/>
                  </a:solidFill>
                  <a:effectLst/>
                  <a:uLnTx/>
                  <a:uFillTx/>
                  <a:latin typeface="Poppins"/>
                  <a:ea typeface="Times New Roman" panose="02020603050405020304" pitchFamily="18" charset="0"/>
                  <a:cs typeface="Times New Roman" panose="02020603050405020304" pitchFamily="18" charset="0"/>
                </a:rPr>
                <a:t>Networking assets can be added from any source (vendor/partner/customer/collector)</a:t>
              </a:r>
              <a:endParaRPr kumimoji="0" lang="en-IN"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742950" marR="0" lvl="1" indent="-285750" algn="l" defTabSz="1030288" rtl="0" eaLnBrk="1" fontAlgn="base" latinLnBrk="0" hangingPunct="1">
                <a:lnSpc>
                  <a:spcPct val="107000"/>
                </a:lnSpc>
                <a:spcBef>
                  <a:spcPct val="0"/>
                </a:spcBef>
                <a:spcAft>
                  <a:spcPct val="0"/>
                </a:spcAft>
                <a:buClrTx/>
                <a:buSzTx/>
                <a:buFont typeface=" Courier New "/>
                <a:buChar char="o"/>
                <a:tabLst/>
                <a:defRPr/>
              </a:pP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Tracks hardware, locations, coverage details, product info, end of life milestones, and catalog pricing </a:t>
              </a:r>
              <a:endParaRPr kumimoji="0" lang="en-IN"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742950" marR="0" lvl="1" indent="-285750" algn="l" defTabSz="1030288" rtl="0" eaLnBrk="1" fontAlgn="base" latinLnBrk="0" hangingPunct="1">
                <a:lnSpc>
                  <a:spcPct val="107000"/>
                </a:lnSpc>
                <a:spcBef>
                  <a:spcPct val="0"/>
                </a:spcBef>
                <a:spcAft>
                  <a:spcPct val="0"/>
                </a:spcAft>
                <a:buClrTx/>
                <a:buSzTx/>
                <a:buFont typeface=" Courier New "/>
                <a:buChar char="o"/>
                <a:tabLst/>
                <a:defRPr/>
              </a:pP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Compares data across sources to identify discrepancies to facilitate the maintenance and accuracy of the unified source of truth as well as your sources</a:t>
              </a:r>
              <a:b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b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  </a:t>
              </a:r>
            </a:p>
            <a:p>
              <a:pPr marL="342900" marR="0" lvl="0" indent="-342900" algn="l" defTabSz="1030288" rtl="0" eaLnBrk="1" fontAlgn="base" latinLnBrk="0" hangingPunct="1">
                <a:lnSpc>
                  <a:spcPct val="107000"/>
                </a:lnSpc>
                <a:spcBef>
                  <a:spcPct val="0"/>
                </a:spcBef>
                <a:spcAft>
                  <a:spcPct val="0"/>
                </a:spcAft>
                <a:buClrTx/>
                <a:buSzTx/>
                <a:buFont typeface="Symbol" panose="05050102010706020507" pitchFamily="18" charset="2"/>
                <a:buChar char="·"/>
                <a:tabLst/>
                <a:defRPr/>
              </a:pPr>
              <a:r>
                <a:rPr kumimoji="0" lang="en-US" sz="1200" b="1" i="0" u="none" strike="noStrike" kern="1200" cap="none" spc="0" normalizeH="0" baseline="0" noProof="0" dirty="0">
                  <a:ln>
                    <a:noFill/>
                  </a:ln>
                  <a:solidFill>
                    <a:srgbClr val="154D9F"/>
                  </a:solidFill>
                  <a:effectLst/>
                  <a:uLnTx/>
                  <a:uFillTx/>
                  <a:latin typeface="Poppins"/>
                  <a:ea typeface="Calibri" panose="020F0502020204030204" pitchFamily="34" charset="0"/>
                  <a:cs typeface="Calibri" panose="020F0502020204030204" pitchFamily="34" charset="0"/>
                </a:rPr>
                <a:t>Supporting Message 3:</a:t>
              </a:r>
              <a:r>
                <a:rPr kumimoji="0" lang="en-US"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Calibri" panose="020F0502020204030204" pitchFamily="34" charset="0"/>
                </a:rPr>
                <a:t> We work with you to create a Process Book that documents PROCESSES that reflect best practices for standard integration and workflows, enabling best-in-class implementation of Asset Lifecycle Management for Hardware, Software, and Services.  </a:t>
              </a:r>
              <a:endParaRPr kumimoji="0" lang="en-IN"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457200" marR="0" lvl="0" indent="0" algn="l" defTabSz="1030288" rtl="0" eaLnBrk="1" fontAlgn="base" latinLnBrk="0" hangingPunct="1">
                <a:lnSpc>
                  <a:spcPct val="107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54D9F"/>
                  </a:solidFill>
                  <a:effectLst/>
                  <a:uLnTx/>
                  <a:uFillTx/>
                  <a:latin typeface="Poppins"/>
                  <a:ea typeface="Times New Roman" panose="02020603050405020304" pitchFamily="18" charset="0"/>
                  <a:cs typeface="Calibri" panose="020F0502020204030204" pitchFamily="34" charset="0"/>
                </a:rPr>
                <a:t> </a:t>
              </a:r>
              <a:endParaRPr kumimoji="0" lang="en-IN" sz="120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589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Variety of  Platforms in the Market</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Another portal/tool - there are a million of these. What sets your ITAM tool apart from others?</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2969402" y="2081891"/>
            <a:ext cx="8275542" cy="4297621"/>
            <a:chOff x="2969401" y="2059637"/>
            <a:chExt cx="8275542"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2969401" y="2059638"/>
              <a:ext cx="8275542" cy="4297620"/>
              <a:chOff x="2969401" y="1712839"/>
              <a:chExt cx="8275542"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3301420" y="1855713"/>
                <a:ext cx="279980"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969401" y="1853955"/>
                <a:ext cx="1276029"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2969403" y="1903541"/>
                <a:ext cx="611995"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7" name="TextBox 16">
              <a:extLst>
                <a:ext uri="{FF2B5EF4-FFF2-40B4-BE49-F238E27FC236}">
                  <a16:creationId xmlns:a16="http://schemas.microsoft.com/office/drawing/2014/main" id="{388B4955-592A-E59E-BA1D-B2AB224A1D18}"/>
                </a:ext>
              </a:extLst>
            </p:cNvPr>
            <p:cNvSpPr txBox="1"/>
            <p:nvPr/>
          </p:nvSpPr>
          <p:spPr>
            <a:xfrm>
              <a:off x="4245429" y="2163522"/>
              <a:ext cx="6778169" cy="3815660"/>
            </a:xfrm>
            <a:prstGeom prst="rect">
              <a:avLst/>
            </a:prstGeom>
            <a:noFill/>
          </p:spPr>
          <p:txBody>
            <a:bodyPr wrap="square">
              <a:spAutoFit/>
            </a:bodyPr>
            <a:lstStyle/>
            <a:p>
              <a:pPr marL="342900" marR="0" lvl="0" indent="-342900" algn="l" defTabSz="1030288" rtl="0" eaLnBrk="1" fontAlgn="base" latinLnBrk="0" hangingPunct="1">
                <a:lnSpc>
                  <a:spcPct val="107000"/>
                </a:lnSpc>
                <a:spcBef>
                  <a:spcPct val="0"/>
                </a:spcBef>
                <a:spcAft>
                  <a:spcPts val="600"/>
                </a:spcAft>
                <a:buClrTx/>
                <a:buSzTx/>
                <a:buFont typeface="Symbol" panose="05050102010706020507" pitchFamily="18" charset="2"/>
                <a:buChar char="·"/>
                <a:tabLst/>
                <a:defRPr/>
              </a:pPr>
              <a:r>
                <a:rPr kumimoji="0" lang="en-US" sz="1250" b="1" i="0" u="none" strike="noStrike" kern="1200" cap="none" spc="0" normalizeH="0" baseline="0" noProof="0" dirty="0">
                  <a:ln>
                    <a:noFill/>
                  </a:ln>
                  <a:solidFill>
                    <a:srgbClr val="154D9F"/>
                  </a:solidFill>
                  <a:effectLst/>
                  <a:uLnTx/>
                  <a:uFillTx/>
                  <a:latin typeface="Poppins"/>
                  <a:ea typeface="Calibri" panose="020F0502020204030204" pitchFamily="34" charset="0"/>
                  <a:cs typeface="Calibri" panose="020F0502020204030204" pitchFamily="34" charset="0"/>
                </a:rPr>
                <a:t>Supporting Message 4: </a:t>
              </a:r>
              <a:r>
                <a:rPr kumimoji="0" lang="en-US"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Calibri" panose="020F0502020204030204" pitchFamily="34" charset="0"/>
                </a:rPr>
                <a:t>The market is in a state of transition. We have identified where the market is heading and have developed our SLM solution to allow for the management and acceleration of this industry-wide digital transformation.</a:t>
              </a:r>
            </a:p>
            <a:p>
              <a:pPr marL="742950" marR="0" lvl="1" indent="-285750" algn="l" defTabSz="1030288" rtl="0" eaLnBrk="1" fontAlgn="base" latinLnBrk="0" hangingPunct="1">
                <a:lnSpc>
                  <a:spcPct val="107000"/>
                </a:lnSpc>
                <a:spcBef>
                  <a:spcPct val="0"/>
                </a:spcBef>
                <a:spcAft>
                  <a:spcPts val="600"/>
                </a:spcAft>
                <a:buClrTx/>
                <a:buSzTx/>
                <a:buFont typeface=" Courier New "/>
                <a:buChar char="o"/>
                <a:tabLst/>
                <a:defRPr/>
              </a:pPr>
              <a:r>
                <a:rPr kumimoji="0" lang="en-US"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Our Software License Management (SLM) solution is the first SLM solution for the IT Networking Industry, specializing in giving you control over your networking software licenses and how they connect with your networking hardware.</a:t>
              </a:r>
              <a:endParaRPr kumimoji="0" lang="en-IN"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742950" marR="0" lvl="1" indent="-285750" algn="l" defTabSz="1030288" rtl="0" eaLnBrk="1" fontAlgn="base" latinLnBrk="0" hangingPunct="1">
                <a:lnSpc>
                  <a:spcPct val="107000"/>
                </a:lnSpc>
                <a:spcBef>
                  <a:spcPct val="0"/>
                </a:spcBef>
                <a:spcAft>
                  <a:spcPts val="600"/>
                </a:spcAft>
                <a:buClrTx/>
                <a:buSzTx/>
                <a:buFont typeface=" Courier New "/>
                <a:buChar char="o"/>
                <a:tabLst/>
                <a:defRPr/>
              </a:pPr>
              <a:r>
                <a:rPr kumimoji="0" lang="en-US"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Many other SAM tool companies are focused on desktop application and OS software companies, such as Microsoft and Adobe, but do not have the industry knowledge or expertise to properly manage </a:t>
              </a:r>
              <a:r>
                <a:rPr kumimoji="0" lang="en-US" sz="1250" b="0" i="1"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networking software licenses. </a:t>
              </a:r>
              <a:r>
                <a:rPr kumimoji="0" lang="en-US"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We do.  Even if other tools support networking infrastructure software or hardware assets, they typically don’t connect it to the orders and support contracts which are essential in this industry.</a:t>
              </a:r>
              <a:endParaRPr kumimoji="0" lang="en-IN"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a:p>
              <a:pPr marL="742950" marR="0" lvl="1" indent="-285750" algn="l" defTabSz="1030288" rtl="0" eaLnBrk="1" fontAlgn="base" latinLnBrk="0" hangingPunct="1">
                <a:lnSpc>
                  <a:spcPct val="107000"/>
                </a:lnSpc>
                <a:spcBef>
                  <a:spcPct val="0"/>
                </a:spcBef>
                <a:spcAft>
                  <a:spcPts val="600"/>
                </a:spcAft>
                <a:buClrTx/>
                <a:buSzTx/>
                <a:buFont typeface=" Courier New "/>
                <a:buChar char="o"/>
                <a:tabLst/>
                <a:defRPr/>
              </a:pPr>
              <a:r>
                <a:rPr kumimoji="0" lang="en-US"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rPr>
                <a:t>When you ask most companies if they have an ITAM practice, most often they are thinking about their desktop assets and licenses.  &lt;Insert info here about network spend vs desktop spend for comparisons sake&gt;</a:t>
              </a:r>
              <a:endParaRPr kumimoji="0" lang="en-IN" sz="1250" b="0" i="0" u="none" strike="noStrike" kern="1200" cap="none" spc="0" normalizeH="0" baseline="0" noProof="0" dirty="0">
                <a:ln>
                  <a:noFill/>
                </a:ln>
                <a:solidFill>
                  <a:srgbClr val="154D9F"/>
                </a:solidFill>
                <a:effectLst/>
                <a:uLnTx/>
                <a:uFillTx/>
                <a:latin typeface="Poppins"/>
                <a:ea typeface="Calibri" panose="020F0502020204030204" pitchFamily="34" charset="0"/>
                <a:cs typeface="Times New Roman" panose="02020603050405020304" pitchFamily="18" charset="0"/>
              </a:endParaRP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583251C-E61E-EC80-0FE7-20ED2C0C6280}"/>
              </a:ext>
            </a:extLst>
          </p:cNvPr>
          <p:cNvCxnSpPr/>
          <p:nvPr/>
        </p:nvCxnSpPr>
        <p:spPr>
          <a:xfrm>
            <a:off x="522515" y="2770109"/>
            <a:ext cx="2122714" cy="0"/>
          </a:xfrm>
          <a:prstGeom prst="straightConnector1">
            <a:avLst/>
          </a:prstGeom>
          <a:ln w="12700">
            <a:solidFill>
              <a:schemeClr val="accent3">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5587F2-6177-26AF-F9C2-30F5AD39ABFE}"/>
              </a:ext>
            </a:extLst>
          </p:cNvPr>
          <p:cNvSpPr txBox="1"/>
          <p:nvPr/>
        </p:nvSpPr>
        <p:spPr>
          <a:xfrm>
            <a:off x="423179" y="2263215"/>
            <a:ext cx="2114876" cy="369332"/>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b="0" i="0" u="none" strike="noStrike" kern="1200" cap="none" spc="0" normalizeH="0" baseline="0" noProof="0" dirty="0">
                <a:ln>
                  <a:noFill/>
                </a:ln>
                <a:solidFill>
                  <a:schemeClr val="bg1"/>
                </a:solidFill>
                <a:effectLst/>
                <a:uLnTx/>
                <a:uFillTx/>
                <a:latin typeface="Poppins"/>
                <a:ea typeface="+mn-ea"/>
                <a:cs typeface="Arial" charset="0"/>
              </a:rPr>
              <a:t>……continued</a:t>
            </a:r>
          </a:p>
        </p:txBody>
      </p:sp>
    </p:spTree>
    <p:extLst>
      <p:ext uri="{BB962C8B-B14F-4D97-AF65-F5344CB8AC3E}">
        <p14:creationId xmlns:p14="http://schemas.microsoft.com/office/powerpoint/2010/main" val="306692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Cisco Asset Management (CAM) Service</a:t>
            </a:r>
          </a:p>
          <a:p>
            <a:r>
              <a:rPr lang="en-US" dirty="0"/>
              <a:t> </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Why should I go with your offering when Cisco already offers asset management?</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812658"/>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Ours is a third-party solution that is complementary to Cisco asset management. </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3722558"/>
            </a:xfrm>
            <a:prstGeom prst="rect">
              <a:avLst/>
            </a:prstGeom>
            <a:noFill/>
          </p:spPr>
          <p:txBody>
            <a:bodyPr wrap="square" lIns="91440" tIns="45720" rIns="91440" bIns="45720" anchor="t">
              <a:spAutoFit/>
            </a:bodyPr>
            <a:lstStyle/>
            <a:p>
              <a:pPr marL="342900" lvl="0" indent="-342900">
                <a:lnSpc>
                  <a:spcPct val="107000"/>
                </a:lnSpc>
                <a:spcAft>
                  <a:spcPts val="800"/>
                </a:spcAft>
                <a:buFont typeface="Symbol" panose="05050102010706020507" pitchFamily="18" charset="2"/>
                <a:buChar char=""/>
              </a:pPr>
              <a:r>
                <a:rPr lang="en-US" sz="1400" b="1" dirty="0">
                  <a:effectLst/>
                  <a:latin typeface="+mj-lt"/>
                  <a:ea typeface="Calibri" panose="020F0502020204030204" pitchFamily="34" charset="0"/>
                  <a:cs typeface="Times New Roman" panose="02020603050405020304" pitchFamily="18" charset="0"/>
                </a:rPr>
                <a:t>Supporting Message 1:</a:t>
              </a:r>
              <a:r>
                <a:rPr lang="en-US" sz="1400" dirty="0">
                  <a:effectLst/>
                  <a:latin typeface="+mj-lt"/>
                  <a:ea typeface="Calibri" panose="020F0502020204030204" pitchFamily="34" charset="0"/>
                  <a:cs typeface="Times New Roman" panose="02020603050405020304" pitchFamily="18" charset="0"/>
                </a:rPr>
                <a:t> </a:t>
              </a:r>
              <a:r>
                <a:rPr lang="en-US" sz="1400" dirty="0">
                  <a:ea typeface="+mn-lt"/>
                  <a:cs typeface="Times New Roman"/>
                </a:rPr>
                <a:t>Our solution is designed to give you a single pane of glass across all vendors and to provide you with an additional layer of data enrichment.  Cisco has multiple scenarios, where the data is supplied, but it is hard to use due to design decisions.  We make the Cisco data and insights BETTER and more accessible.</a:t>
              </a:r>
            </a:p>
            <a:p>
              <a:pPr marL="342900" indent="-342900">
                <a:lnSpc>
                  <a:spcPct val="107000"/>
                </a:lnSpc>
                <a:spcAft>
                  <a:spcPts val="800"/>
                </a:spcAft>
                <a:buFont typeface="Symbol" panose="05050102010706020507" pitchFamily="18" charset="2"/>
                <a:buChar char=""/>
              </a:pPr>
              <a:r>
                <a:rPr lang="en-US" sz="1400" b="1" dirty="0">
                  <a:latin typeface="+mj-lt"/>
                  <a:ea typeface="Calibri" panose="020F0502020204030204" pitchFamily="34" charset="0"/>
                  <a:cs typeface="Times New Roman"/>
                </a:rPr>
                <a:t>Supporting Message 2:  </a:t>
              </a:r>
              <a:r>
                <a:rPr lang="en-US" sz="1400" dirty="0">
                  <a:ea typeface="+mn-lt"/>
                  <a:cs typeface="Times New Roman"/>
                </a:rPr>
                <a:t>Ability to integrate with multiple platforms to include OEM, Collector, and Customer CMDBs I.e. ServiceNow</a:t>
              </a:r>
            </a:p>
            <a:p>
              <a:pPr marL="342900" indent="-342900">
                <a:lnSpc>
                  <a:spcPct val="107000"/>
                </a:lnSpc>
                <a:spcAft>
                  <a:spcPts val="800"/>
                </a:spcAft>
                <a:buFont typeface="Symbol" panose="05050102010706020507" pitchFamily="18" charset="2"/>
                <a:buChar char=""/>
              </a:pPr>
              <a:r>
                <a:rPr lang="en-US" sz="1400" b="1" dirty="0">
                  <a:ea typeface="+mn-lt"/>
                  <a:cs typeface="Times New Roman"/>
                </a:rPr>
                <a:t>Supporting Message 3:  </a:t>
              </a:r>
              <a:r>
                <a:rPr lang="en-US" sz="1400" dirty="0">
                  <a:ea typeface="+mn-lt"/>
                  <a:cs typeface="Times New Roman"/>
                </a:rPr>
                <a:t>Customized End Customer Facing Install Base Management Portal and Business Intelligence Platform with both Hardware and Software Insights</a:t>
              </a:r>
            </a:p>
            <a:p>
              <a:pPr marL="342900" indent="-342900">
                <a:lnSpc>
                  <a:spcPct val="107000"/>
                </a:lnSpc>
                <a:spcAft>
                  <a:spcPts val="800"/>
                </a:spcAft>
                <a:buFont typeface="Symbol" panose="05050102010706020507" pitchFamily="18" charset="2"/>
                <a:buChar char=""/>
              </a:pPr>
              <a:r>
                <a:rPr lang="en-US" sz="1400" b="1" dirty="0">
                  <a:latin typeface="+mj-lt"/>
                  <a:ea typeface="Calibri" panose="020F0502020204030204" pitchFamily="34" charset="0"/>
                  <a:cs typeface="Times New Roman"/>
                </a:rPr>
                <a:t>Supporting Message 4: </a:t>
              </a:r>
              <a:r>
                <a:rPr lang="en-US" sz="1400" dirty="0">
                  <a:latin typeface="+mj-lt"/>
                  <a:ea typeface="Calibri" panose="020F0502020204030204" pitchFamily="34" charset="0"/>
                  <a:cs typeface="Times New Roman"/>
                </a:rPr>
                <a:t> </a:t>
              </a:r>
              <a:r>
                <a:rPr lang="en-US" sz="1400" dirty="0">
                  <a:ea typeface="+mn-lt"/>
                  <a:cs typeface="Times New Roman"/>
                </a:rPr>
                <a:t>Automated Reporting and on-demand customized reporting</a:t>
              </a:r>
            </a:p>
            <a:p>
              <a:pPr marL="342900" indent="-342900">
                <a:lnSpc>
                  <a:spcPct val="107000"/>
                </a:lnSpc>
                <a:spcAft>
                  <a:spcPts val="800"/>
                </a:spcAft>
                <a:buFont typeface="Symbol" panose="05050102010706020507" pitchFamily="18" charset="2"/>
                <a:buChar char=""/>
              </a:pPr>
              <a:endParaRPr lang="en-US" sz="1400" dirty="0">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20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a:noFill/>
        </p:spPr>
        <p:txBody>
          <a:bodyPr/>
          <a:lstStyle/>
          <a:p>
            <a:r>
              <a:rPr lang="en-US" dirty="0"/>
              <a:t>ServiceNow - HAM</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Why do we need an IT Asset Management solution when we have ServiceNow? </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324717"/>
            <a:chOff x="612645" y="2059637"/>
            <a:chExt cx="10632298" cy="4324717"/>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89169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8" y="2895065"/>
              <a:ext cx="3613729" cy="3489289"/>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lang="en-US" sz="1300" b="1" dirty="0">
                  <a:solidFill>
                    <a:prstClr val="white"/>
                  </a:solidFill>
                  <a:latin typeface="Poppins"/>
                  <a:cs typeface="Arial" charset="0"/>
                </a:rPr>
                <a:t>ServiceNow is an ITSM  platform that offers some basic ITAM features, it has the ability to connect asset management with service management, whereas, Ray Allen offers a more mature ITAM solution</a:t>
              </a:r>
            </a:p>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endParaRPr lang="en-US" sz="1300" b="1" dirty="0">
                <a:solidFill>
                  <a:prstClr val="white"/>
                </a:solidFill>
                <a:latin typeface="Poppins"/>
                <a:cs typeface="Arial" charset="0"/>
              </a:endParaRPr>
            </a:p>
            <a:p>
              <a:pPr marL="171450" indent="-171450" defTabSz="1030288" fontAlgn="base">
                <a:lnSpc>
                  <a:spcPts val="1900"/>
                </a:lnSpc>
                <a:spcBef>
                  <a:spcPct val="0"/>
                </a:spcBef>
                <a:buFont typeface="Arial" panose="020B0604020202020204" pitchFamily="34" charset="0"/>
                <a:buChar char="•"/>
                <a:defRPr/>
              </a:pPr>
              <a:r>
                <a:rPr kumimoji="0" lang="en-US" sz="1300" b="1" i="0" u="none" strike="noStrike" kern="1200" cap="none" spc="0" normalizeH="0" baseline="0" noProof="0" dirty="0">
                  <a:ln>
                    <a:noFill/>
                  </a:ln>
                  <a:solidFill>
                    <a:prstClr val="white"/>
                  </a:solidFill>
                  <a:effectLst/>
                  <a:uLnTx/>
                  <a:uFillTx/>
                  <a:latin typeface="Poppins"/>
                  <a:ea typeface="+mn-ea"/>
                  <a:cs typeface="Arial" charset="0"/>
                </a:rPr>
                <a:t>ServiceNow Hardware Asset Management is complimentary to Ray Allen ALM/I solutions, as ServiceNow’s HAM offering has different features, outcomes, and purpose.</a:t>
              </a:r>
            </a:p>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791164" cy="3922612"/>
            </a:xfrm>
            <a:prstGeom prst="rect">
              <a:avLst/>
            </a:prstGeom>
            <a:noFill/>
          </p:spPr>
          <p:txBody>
            <a:bodyPr wrap="square">
              <a:spAutoFit/>
            </a:bodyPr>
            <a:lstStyle/>
            <a:p>
              <a:pPr marL="342900" indent="-342900">
                <a:buFont typeface="Symbol" panose="05050102010706020507" pitchFamily="18" charset="2"/>
                <a:buChar char="·"/>
              </a:pPr>
              <a:r>
                <a:rPr lang="en-US" sz="1310" b="1" dirty="0">
                  <a:effectLst/>
                  <a:ea typeface="Calibri" panose="020F0502020204030204" pitchFamily="34" charset="0"/>
                  <a:cs typeface="Times New Roman" panose="02020603050405020304" pitchFamily="18" charset="0"/>
                </a:rPr>
                <a:t>Supporting Message 1: </a:t>
              </a:r>
              <a:r>
                <a:rPr lang="en-US" sz="1310" dirty="0">
                  <a:ea typeface="Calibri" panose="020F0502020204030204" pitchFamily="34" charset="0"/>
                  <a:cs typeface="Times New Roman" panose="02020603050405020304" pitchFamily="18" charset="0"/>
                </a:rPr>
                <a:t>ServiceNow’s HAM product does have asset lifecycle automation features. The user can review orders, end of life details, and other lifecycle datapoints of the products for management purposes. Ray Allen’s </a:t>
              </a:r>
              <a:r>
                <a:rPr lang="en-US" sz="1310" dirty="0" err="1">
                  <a:ea typeface="Calibri" panose="020F0502020204030204" pitchFamily="34" charset="0"/>
                  <a:cs typeface="Times New Roman" panose="02020603050405020304" pitchFamily="18" charset="0"/>
                </a:rPr>
                <a:t>ALMi</a:t>
              </a:r>
              <a:r>
                <a:rPr lang="en-US" sz="1310" dirty="0">
                  <a:ea typeface="Calibri" panose="020F0502020204030204" pitchFamily="34" charset="0"/>
                  <a:cs typeface="Times New Roman" panose="02020603050405020304" pitchFamily="18" charset="0"/>
                </a:rPr>
                <a:t> solution also provides similar datapoints and features, but also allows for additional in-depth management of the asset lifecycle as it concerns changes to assets over time, and the creation and maintaining of a single source of truth between multiple systems and platforms.</a:t>
              </a:r>
            </a:p>
            <a:p>
              <a:pPr marL="342900" lvl="0" indent="-342900">
                <a:buFont typeface="Symbol" panose="05050102010706020507" pitchFamily="18" charset="2"/>
                <a:buChar char="·"/>
              </a:pPr>
              <a:endParaRPr lang="en-US" sz="131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310" b="1" dirty="0">
                  <a:effectLst/>
                  <a:ea typeface="Calibri" panose="020F0502020204030204" pitchFamily="34" charset="0"/>
                  <a:cs typeface="Times New Roman" panose="02020603050405020304" pitchFamily="18" charset="0"/>
                </a:rPr>
                <a:t>Supporting Message 2: </a:t>
              </a:r>
              <a:r>
                <a:rPr lang="en-US" sz="1310" dirty="0">
                  <a:effectLst/>
                  <a:ea typeface="Calibri" panose="020F0502020204030204" pitchFamily="34" charset="0"/>
                  <a:cs typeface="Times New Roman" panose="02020603050405020304" pitchFamily="18" charset="0"/>
                </a:rPr>
                <a:t>RACS pulls and provides networking asset data from all sources (Manufacturer AP, Customer IB, and Collector views) inside a “single pane of glass”. We start each engagement with a Global Assessment (i.e., install base audit) to audit, aggregate, &amp; normalize multiple datasets. The result is an agreed upon baseline or “single source of truth.</a:t>
              </a:r>
            </a:p>
            <a:p>
              <a:pPr marL="342900" lvl="0" indent="-342900">
                <a:buFont typeface="Symbol" panose="05050102010706020507" pitchFamily="18" charset="2"/>
                <a:buChar char="·"/>
              </a:pPr>
              <a:endParaRPr lang="en-US" sz="131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310" b="1" dirty="0">
                  <a:effectLst/>
                  <a:ea typeface="Calibri" panose="020F0502020204030204" pitchFamily="34" charset="0"/>
                  <a:cs typeface="Times New Roman" panose="02020603050405020304" pitchFamily="18" charset="0"/>
                </a:rPr>
                <a:t>Supporting Message 3: </a:t>
              </a:r>
              <a:r>
                <a:rPr lang="en-US" sz="1310" dirty="0">
                  <a:effectLst/>
                  <a:ea typeface="Calibri" panose="020F0502020204030204" pitchFamily="34" charset="0"/>
                  <a:cs typeface="Times New Roman" panose="02020603050405020304" pitchFamily="18" charset="0"/>
                </a:rPr>
                <a:t>ServiceNow is primarily an ITSM platform that has some basic ITAM features. It lacks key insights, datapoints, the ability to manage non-discoverable assets, the ability to rigorously audit data from multiple sources, the ability to write back to source systems, and so and so forth. </a:t>
              </a: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25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ServiceNow - HAM</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Why do we need an IT Asset Management solution when we have ServiceNow? </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2969402" y="2081891"/>
            <a:ext cx="8275542" cy="4297621"/>
            <a:chOff x="2969401" y="2059637"/>
            <a:chExt cx="8275542"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2969401" y="2059638"/>
              <a:ext cx="8275542" cy="4297620"/>
              <a:chOff x="2969401" y="1712839"/>
              <a:chExt cx="8275542"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3301420" y="1855713"/>
                <a:ext cx="279980"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969401" y="1853955"/>
                <a:ext cx="1276029"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2969403" y="1903541"/>
                <a:ext cx="611995"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7" name="TextBox 16">
              <a:extLst>
                <a:ext uri="{FF2B5EF4-FFF2-40B4-BE49-F238E27FC236}">
                  <a16:creationId xmlns:a16="http://schemas.microsoft.com/office/drawing/2014/main" id="{388B4955-592A-E59E-BA1D-B2AB224A1D18}"/>
                </a:ext>
              </a:extLst>
            </p:cNvPr>
            <p:cNvSpPr txBox="1"/>
            <p:nvPr/>
          </p:nvSpPr>
          <p:spPr>
            <a:xfrm>
              <a:off x="4245429" y="2163522"/>
              <a:ext cx="6778169" cy="3874907"/>
            </a:xfrm>
            <a:prstGeom prst="rect">
              <a:avLst/>
            </a:prstGeom>
            <a:noFill/>
          </p:spPr>
          <p:txBody>
            <a:bodyPr wrap="square">
              <a:spAutoFit/>
            </a:bodyPr>
            <a:lstStyle/>
            <a:p>
              <a:pPr marL="342900" lvl="0" indent="-342900">
                <a:buFont typeface="Symbol" panose="05050102010706020507" pitchFamily="18" charset="2"/>
                <a:buChar char="·"/>
              </a:pPr>
              <a:r>
                <a:rPr lang="en-US" sz="1310" b="1" dirty="0">
                  <a:ea typeface="Calibri" panose="020F0502020204030204" pitchFamily="34" charset="0"/>
                  <a:cs typeface="Times New Roman" panose="02020603050405020304" pitchFamily="18" charset="0"/>
                </a:rPr>
                <a:t>Supporting Message 4: </a:t>
              </a:r>
              <a:r>
                <a:rPr lang="en-US" sz="1310" dirty="0">
                  <a:effectLst/>
                  <a:ea typeface="Calibri" panose="020F0502020204030204" pitchFamily="34" charset="0"/>
                  <a:cs typeface="Times New Roman" panose="02020603050405020304" pitchFamily="18" charset="0"/>
                </a:rPr>
                <a:t>The ServiceNow HAM platform allows for asset normalization and allows the user to normalize their hardware data if it is inconsistent in the platform. Ray Allen’s platform and automation also normalizes hardware assets, through the use of a standardized data architecture that will normalize assets automatically and allow for the creation of new custom fields and data that the user can define to enrich their datasets.</a:t>
              </a:r>
            </a:p>
            <a:p>
              <a:pPr marL="342900" marR="0" lvl="0" indent="-342900" algn="l" defTabSz="1030288" rtl="0" eaLnBrk="1" fontAlgn="base" latinLnBrk="0" hangingPunct="1">
                <a:lnSpc>
                  <a:spcPct val="107000"/>
                </a:lnSpc>
                <a:spcBef>
                  <a:spcPct val="0"/>
                </a:spcBef>
                <a:spcAft>
                  <a:spcPts val="600"/>
                </a:spcAft>
                <a:buClrTx/>
                <a:buSzTx/>
                <a:buFont typeface="Symbol" panose="05050102010706020507" pitchFamily="18" charset="2"/>
                <a:buChar char="·"/>
                <a:tabLst/>
                <a:defRPr/>
              </a:pPr>
              <a:endParaRPr lang="en-US" sz="1310" b="1" dirty="0">
                <a:ea typeface="Calibri" panose="020F0502020204030204" pitchFamily="34" charset="0"/>
                <a:cs typeface="Times New Roman" panose="02020603050405020304" pitchFamily="18" charset="0"/>
              </a:endParaRPr>
            </a:p>
            <a:p>
              <a:pPr marL="342900" marR="0" lvl="0" indent="-342900" algn="l" defTabSz="1030288" rtl="0" eaLnBrk="1" fontAlgn="base" latinLnBrk="0" hangingPunct="1">
                <a:lnSpc>
                  <a:spcPct val="107000"/>
                </a:lnSpc>
                <a:spcBef>
                  <a:spcPct val="0"/>
                </a:spcBef>
                <a:spcAft>
                  <a:spcPts val="600"/>
                </a:spcAft>
                <a:buClrTx/>
                <a:buSzTx/>
                <a:buFont typeface="Symbol" panose="05050102010706020507" pitchFamily="18" charset="2"/>
                <a:buChar char="·"/>
                <a:tabLst/>
                <a:defRPr/>
              </a:pPr>
              <a:r>
                <a:rPr lang="en-US" sz="1310" b="1" dirty="0">
                  <a:ea typeface="Calibri" panose="020F0502020204030204" pitchFamily="34" charset="0"/>
                  <a:cs typeface="Times New Roman" panose="02020603050405020304" pitchFamily="18" charset="0"/>
                </a:rPr>
                <a:t>Supporting Message 5: </a:t>
              </a:r>
              <a:r>
                <a:rPr lang="en-US" sz="1310" dirty="0">
                  <a:ea typeface="Calibri" panose="020F0502020204030204" pitchFamily="34" charset="0"/>
                  <a:cs typeface="Times New Roman" panose="02020603050405020304" pitchFamily="18" charset="0"/>
                </a:rPr>
                <a:t>ServiceNow is primarily an IT Service Management platform, that allows users of the system to manage their internal and external service ticketing needs. ServiceNow is the leader in the ITSM automation market, and their maturity and expertise in ITSM is their biggest strength. However, ServiceNow has not historically been an ITAM company, and only really has rudimentary ITAM features. Their key strength in ITAM is conjoining and connecting asset management with service management.</a:t>
              </a:r>
            </a:p>
            <a:p>
              <a:pPr marL="342900" marR="0" lvl="0" indent="-342900" algn="l" defTabSz="1030288" rtl="0" eaLnBrk="1" fontAlgn="base" latinLnBrk="0" hangingPunct="1">
                <a:lnSpc>
                  <a:spcPct val="107000"/>
                </a:lnSpc>
                <a:spcBef>
                  <a:spcPct val="0"/>
                </a:spcBef>
                <a:spcAft>
                  <a:spcPts val="600"/>
                </a:spcAft>
                <a:buClrTx/>
                <a:buSzTx/>
                <a:buFont typeface="Symbol" panose="05050102010706020507" pitchFamily="18" charset="2"/>
                <a:buChar char="·"/>
                <a:tabLst/>
                <a:defRPr/>
              </a:pPr>
              <a:endParaRPr lang="en-US" sz="1310" dirty="0">
                <a:ea typeface="Calibri" panose="020F0502020204030204" pitchFamily="34" charset="0"/>
                <a:cs typeface="Times New Roman" panose="02020603050405020304" pitchFamily="18" charset="0"/>
              </a:endParaRPr>
            </a:p>
            <a:p>
              <a:pPr marL="342900" marR="0" lvl="0" indent="-342900" algn="l" defTabSz="1030288" rtl="0" eaLnBrk="1" fontAlgn="base" latinLnBrk="0" hangingPunct="1">
                <a:lnSpc>
                  <a:spcPct val="107000"/>
                </a:lnSpc>
                <a:spcBef>
                  <a:spcPct val="0"/>
                </a:spcBef>
                <a:spcAft>
                  <a:spcPts val="600"/>
                </a:spcAft>
                <a:buClrTx/>
                <a:buSzTx/>
                <a:buFont typeface="Symbol" panose="05050102010706020507" pitchFamily="18" charset="2"/>
                <a:buChar char="·"/>
                <a:tabLst/>
                <a:defRPr/>
              </a:pPr>
              <a:endParaRPr kumimoji="0" lang="en-IN" sz="1250" b="0" i="0" u="none" strike="noStrike" kern="1200" cap="none" spc="0" normalizeH="0" baseline="0" noProof="0" dirty="0">
                <a:ln>
                  <a:noFill/>
                </a:ln>
                <a:solidFill>
                  <a:srgbClr val="2F383F"/>
                </a:solidFill>
                <a:effectLst/>
                <a:uLnTx/>
                <a:uFillTx/>
                <a:latin typeface="Poppins"/>
                <a:ea typeface="Calibri" panose="020F0502020204030204" pitchFamily="34" charset="0"/>
                <a:cs typeface="Times New Roman" panose="02020603050405020304" pitchFamily="18" charset="0"/>
              </a:endParaRP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583251C-E61E-EC80-0FE7-20ED2C0C6280}"/>
              </a:ext>
            </a:extLst>
          </p:cNvPr>
          <p:cNvCxnSpPr/>
          <p:nvPr/>
        </p:nvCxnSpPr>
        <p:spPr>
          <a:xfrm>
            <a:off x="522515" y="2770109"/>
            <a:ext cx="2122714" cy="0"/>
          </a:xfrm>
          <a:prstGeom prst="straightConnector1">
            <a:avLst/>
          </a:prstGeom>
          <a:ln w="12700">
            <a:solidFill>
              <a:schemeClr val="accent3">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5587F2-6177-26AF-F9C2-30F5AD39ABFE}"/>
              </a:ext>
            </a:extLst>
          </p:cNvPr>
          <p:cNvSpPr txBox="1"/>
          <p:nvPr/>
        </p:nvSpPr>
        <p:spPr>
          <a:xfrm>
            <a:off x="423179" y="2263215"/>
            <a:ext cx="2114876" cy="369332"/>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1800" b="0" i="0" u="none" strike="noStrike" kern="1200" cap="none" spc="0" normalizeH="0" baseline="0" noProof="0" dirty="0">
                <a:ln>
                  <a:noFill/>
                </a:ln>
                <a:solidFill>
                  <a:schemeClr val="bg1"/>
                </a:solidFill>
                <a:effectLst/>
                <a:uLnTx/>
                <a:uFillTx/>
                <a:latin typeface="Poppins"/>
                <a:ea typeface="+mn-ea"/>
                <a:cs typeface="Arial" charset="0"/>
              </a:rPr>
              <a:t>……continued</a:t>
            </a:r>
          </a:p>
        </p:txBody>
      </p:sp>
    </p:spTree>
    <p:extLst>
      <p:ext uri="{BB962C8B-B14F-4D97-AF65-F5344CB8AC3E}">
        <p14:creationId xmlns:p14="http://schemas.microsoft.com/office/powerpoint/2010/main" val="275913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a:noFill/>
        </p:spPr>
        <p:txBody>
          <a:bodyPr/>
          <a:lstStyle/>
          <a:p>
            <a:r>
              <a:rPr lang="en-US" dirty="0"/>
              <a:t>ServiceNow - SAM</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Why do we need a Software Asset Management solution when we have ServiceNow? </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8" y="2903309"/>
              <a:ext cx="3613729" cy="1783693"/>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lang="en-US" sz="1300" b="1" dirty="0">
                  <a:solidFill>
                    <a:prstClr val="white"/>
                  </a:solidFill>
                  <a:latin typeface="Poppins"/>
                  <a:cs typeface="Arial" charset="0"/>
                </a:rPr>
                <a:t>ServiceNow Software Asset Management is tangential to RAY ALLENs offering as it only truly supports Desktop applications from a handful of vendors.  There is no meaningful overlap.</a:t>
              </a:r>
            </a:p>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endParaRPr kumimoji="0" lang="en-US" sz="1300" b="1"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29" y="2110357"/>
              <a:ext cx="6801797" cy="4124206"/>
            </a:xfrm>
            <a:prstGeom prst="rect">
              <a:avLst/>
            </a:prstGeom>
            <a:noFill/>
          </p:spPr>
          <p:txBody>
            <a:bodyPr wrap="square">
              <a:spAutoFit/>
            </a:bodyPr>
            <a:lstStyle/>
            <a:p>
              <a:pPr marL="342900" lvl="0" indent="-342900">
                <a:buFont typeface="Symbol" panose="05050102010706020507" pitchFamily="18" charset="2"/>
                <a:buChar char="·"/>
              </a:pPr>
              <a:r>
                <a:rPr lang="en-US" sz="1310" b="1" dirty="0">
                  <a:effectLst/>
                  <a:ea typeface="Calibri" panose="020F0502020204030204" pitchFamily="34" charset="0"/>
                  <a:cs typeface="Times New Roman" panose="02020603050405020304" pitchFamily="18" charset="0"/>
                </a:rPr>
                <a:t>Supporting Message 1: </a:t>
              </a:r>
              <a:r>
                <a:rPr lang="en-US" sz="1310" dirty="0">
                  <a:effectLst/>
                  <a:ea typeface="Calibri" panose="020F0502020204030204" pitchFamily="34" charset="0"/>
                  <a:cs typeface="Times New Roman" panose="02020603050405020304" pitchFamily="18" charset="0"/>
                </a:rPr>
                <a:t>ServiceNow is truly an ITSM platform that has some basic ITAM features. It lacks key, vendor-specific insights, renewal planning capabilities, ability to associate usage of software licenses to the underlying hardware, and the ability to rigorously </a:t>
              </a:r>
              <a:r>
                <a:rPr lang="en-US" sz="1310" dirty="0">
                  <a:solidFill>
                    <a:srgbClr val="154D9F"/>
                  </a:solidFill>
                  <a:effectLst/>
                  <a:ea typeface="Calibri" panose="020F0502020204030204" pitchFamily="34" charset="0"/>
                  <a:cs typeface="Times New Roman" panose="02020603050405020304" pitchFamily="18" charset="0"/>
                </a:rPr>
                <a:t>audit</a:t>
              </a:r>
              <a:r>
                <a:rPr lang="en-US" sz="1310" dirty="0">
                  <a:effectLst/>
                  <a:ea typeface="Calibri" panose="020F0502020204030204" pitchFamily="34" charset="0"/>
                  <a:cs typeface="Times New Roman" panose="02020603050405020304" pitchFamily="18" charset="0"/>
                </a:rPr>
                <a:t> data from multiple sources. There is very little overlap in customer deliverables for SAM between ServiceNow and RAY ALLEN, and can be considered complimentary tools.</a:t>
              </a:r>
            </a:p>
            <a:p>
              <a:pPr marL="342900" lvl="0" indent="-342900">
                <a:buFont typeface="Symbol" panose="05050102010706020507" pitchFamily="18" charset="2"/>
                <a:buChar char="·"/>
              </a:pPr>
              <a:endParaRPr lang="en-US" sz="131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310" b="1" dirty="0">
                  <a:effectLst/>
                  <a:ea typeface="Calibri" panose="020F0502020204030204" pitchFamily="34" charset="0"/>
                  <a:cs typeface="Times New Roman" panose="02020603050405020304" pitchFamily="18" charset="0"/>
                </a:rPr>
                <a:t>Supporting Message 2: </a:t>
              </a:r>
              <a:r>
                <a:rPr lang="en-US" sz="1310" dirty="0">
                  <a:ea typeface="Calibri" panose="020F0502020204030204" pitchFamily="34" charset="0"/>
                  <a:cs typeface="Times New Roman" panose="02020603050405020304" pitchFamily="18" charset="0"/>
                </a:rPr>
                <a:t>ServiceNow is primarily an IT Service Management platform, that allows users of the system to manage their internal and external service ticketing needs. ServiceNow is the leader in the ITSM automation market, and their maturity and expertise in ITSM is their biggest strength. However, ServiceNow has not historically been an ITAM company, and only really has rudimentary SAM features. </a:t>
              </a:r>
            </a:p>
            <a:p>
              <a:pPr marL="342900" lvl="0" indent="-342900">
                <a:buFont typeface="Symbol" panose="05050102010706020507" pitchFamily="18" charset="2"/>
                <a:buChar char="·"/>
              </a:pPr>
              <a:endParaRPr lang="en-US" sz="131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310" b="1" dirty="0">
                  <a:effectLst/>
                  <a:ea typeface="Calibri" panose="020F0502020204030204" pitchFamily="34" charset="0"/>
                  <a:cs typeface="Times New Roman" panose="02020603050405020304" pitchFamily="18" charset="0"/>
                </a:rPr>
                <a:t>Supporting Message 3: </a:t>
              </a:r>
              <a:r>
                <a:rPr lang="en-US" sz="1310" dirty="0">
                  <a:ea typeface="Calibri" panose="020F0502020204030204" pitchFamily="34" charset="0"/>
                  <a:cs typeface="Times New Roman" panose="02020603050405020304" pitchFamily="18" charset="0"/>
                </a:rPr>
                <a:t>ServiceNow keeps a strong database of Software and Bundle SKUs for a variety of OEMs, including Network OEMs (Cisco, Juniper, </a:t>
              </a:r>
              <a:r>
                <a:rPr lang="en-US" sz="1310" dirty="0" err="1">
                  <a:ea typeface="Calibri" panose="020F0502020204030204" pitchFamily="34" charset="0"/>
                  <a:cs typeface="Times New Roman" panose="02020603050405020304" pitchFamily="18" charset="0"/>
                </a:rPr>
                <a:t>etc</a:t>
              </a:r>
              <a:r>
                <a:rPr lang="en-US" sz="1310" dirty="0">
                  <a:ea typeface="Calibri" panose="020F0502020204030204" pitchFamily="34" charset="0"/>
                  <a:cs typeface="Times New Roman" panose="02020603050405020304" pitchFamily="18" charset="0"/>
                </a:rPr>
                <a:t>), but does not map Software SKUs (what you buy) to Licenses (what you deploy) natively.  This seems to be less of an issue in for the following Vendors: Microsoft, Adobe, Oracle, VMWare where a native integration with ServiceNow exists.</a:t>
              </a: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15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ServiceNow - SAM</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379271"/>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Why do we need a Software Asset Management solution when we have ServiceNow? </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2969402" y="2081891"/>
            <a:ext cx="8275542" cy="4297621"/>
            <a:chOff x="2969401" y="2059637"/>
            <a:chExt cx="8275542"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2969401" y="2059638"/>
              <a:ext cx="8275542" cy="4297620"/>
              <a:chOff x="2969401" y="1712839"/>
              <a:chExt cx="8275542"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3301420" y="1855713"/>
                <a:ext cx="279980"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969401" y="1853955"/>
                <a:ext cx="1276029"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2969403" y="1903541"/>
                <a:ext cx="611995"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7" name="TextBox 16">
              <a:extLst>
                <a:ext uri="{FF2B5EF4-FFF2-40B4-BE49-F238E27FC236}">
                  <a16:creationId xmlns:a16="http://schemas.microsoft.com/office/drawing/2014/main" id="{388B4955-592A-E59E-BA1D-B2AB224A1D18}"/>
                </a:ext>
              </a:extLst>
            </p:cNvPr>
            <p:cNvSpPr txBox="1"/>
            <p:nvPr/>
          </p:nvSpPr>
          <p:spPr>
            <a:xfrm>
              <a:off x="4245429" y="2163522"/>
              <a:ext cx="6778169" cy="1705082"/>
            </a:xfrm>
            <a:prstGeom prst="rect">
              <a:avLst/>
            </a:prstGeom>
            <a:noFill/>
          </p:spPr>
          <p:txBody>
            <a:bodyPr wrap="square">
              <a:spAutoFit/>
            </a:bodyPr>
            <a:lstStyle/>
            <a:p>
              <a:pPr marL="342900" lvl="0" indent="-342900">
                <a:buFont typeface="Symbol" panose="05050102010706020507" pitchFamily="18" charset="2"/>
                <a:buChar char="·"/>
              </a:pPr>
              <a:r>
                <a:rPr lang="en-US" sz="1310" b="1" dirty="0">
                  <a:ea typeface="Calibri" panose="020F0502020204030204" pitchFamily="34" charset="0"/>
                  <a:cs typeface="Times New Roman" panose="02020603050405020304" pitchFamily="18" charset="0"/>
                </a:rPr>
                <a:t>Supporting Message 4:</a:t>
              </a:r>
              <a:r>
                <a:rPr lang="en-US" sz="1310" dirty="0">
                  <a:effectLst/>
                  <a:ea typeface="Calibri" panose="020F0502020204030204" pitchFamily="34" charset="0"/>
                  <a:cs typeface="Times New Roman" panose="02020603050405020304" pitchFamily="18" charset="0"/>
                </a:rPr>
                <a:t> Ray ALLEN solution provides Enterprise Agreement capabilities not provided by ServiceNow. ServiceNow’s SAM product does have asset lifecycle automation features. The user can review licenses, see deployment trends, and find unused licenses for supported vendors only. For traditional/desktop ITAM vendors, ServiceNow represents a strong competitor for most desktop applications.  Ray Allen’s </a:t>
              </a:r>
              <a:r>
                <a:rPr lang="en-US" sz="1310" dirty="0" err="1">
                  <a:effectLst/>
                  <a:ea typeface="Calibri" panose="020F0502020204030204" pitchFamily="34" charset="0"/>
                  <a:cs typeface="Times New Roman" panose="02020603050405020304" pitchFamily="18" charset="0"/>
                </a:rPr>
                <a:t>SLMi</a:t>
              </a:r>
              <a:r>
                <a:rPr lang="en-US" sz="1310" dirty="0">
                  <a:effectLst/>
                  <a:ea typeface="Calibri" panose="020F0502020204030204" pitchFamily="34" charset="0"/>
                  <a:cs typeface="Times New Roman" panose="02020603050405020304" pitchFamily="18" charset="0"/>
                </a:rPr>
                <a:t> solution provide similar datapoints and features, but for a different segment of the market (Desktop vs IT Infrastructure</a:t>
              </a:r>
              <a:endParaRPr kumimoji="0" lang="en-IN" sz="1250" b="0" i="0" u="none" strike="noStrike" kern="1200" cap="none" spc="0" normalizeH="0" baseline="0" noProof="0" dirty="0">
                <a:ln>
                  <a:noFill/>
                </a:ln>
                <a:solidFill>
                  <a:srgbClr val="2F383F"/>
                </a:solidFill>
                <a:effectLst/>
                <a:uLnTx/>
                <a:uFillTx/>
                <a:latin typeface="Poppins"/>
                <a:ea typeface="Calibri" panose="020F0502020204030204" pitchFamily="34" charset="0"/>
                <a:cs typeface="Times New Roman" panose="02020603050405020304" pitchFamily="18" charset="0"/>
              </a:endParaRP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583251C-E61E-EC80-0FE7-20ED2C0C6280}"/>
              </a:ext>
            </a:extLst>
          </p:cNvPr>
          <p:cNvCxnSpPr/>
          <p:nvPr/>
        </p:nvCxnSpPr>
        <p:spPr>
          <a:xfrm>
            <a:off x="522515" y="2770109"/>
            <a:ext cx="2122714" cy="0"/>
          </a:xfrm>
          <a:prstGeom prst="straightConnector1">
            <a:avLst/>
          </a:prstGeom>
          <a:ln w="12700">
            <a:solidFill>
              <a:schemeClr val="accent3">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5587F2-6177-26AF-F9C2-30F5AD39ABFE}"/>
              </a:ext>
            </a:extLst>
          </p:cNvPr>
          <p:cNvSpPr txBox="1"/>
          <p:nvPr/>
        </p:nvSpPr>
        <p:spPr>
          <a:xfrm>
            <a:off x="423179" y="2263215"/>
            <a:ext cx="2114876" cy="369332"/>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1800" b="0" i="0" u="none" strike="noStrike" kern="1200" cap="none" spc="0" normalizeH="0" baseline="0" noProof="0" dirty="0">
                <a:ln>
                  <a:noFill/>
                </a:ln>
                <a:solidFill>
                  <a:schemeClr val="bg1"/>
                </a:solidFill>
                <a:effectLst/>
                <a:uLnTx/>
                <a:uFillTx/>
                <a:latin typeface="Poppins"/>
                <a:ea typeface="+mn-ea"/>
                <a:cs typeface="Arial" charset="0"/>
              </a:rPr>
              <a:t>……continued</a:t>
            </a:r>
          </a:p>
        </p:txBody>
      </p:sp>
    </p:spTree>
    <p:extLst>
      <p:ext uri="{BB962C8B-B14F-4D97-AF65-F5344CB8AC3E}">
        <p14:creationId xmlns:p14="http://schemas.microsoft.com/office/powerpoint/2010/main" val="5421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28803-F1CF-4258-9CEC-ACBB4CAF1635}"/>
              </a:ext>
            </a:extLst>
          </p:cNvPr>
          <p:cNvSpPr>
            <a:spLocks noGrp="1"/>
          </p:cNvSpPr>
          <p:nvPr>
            <p:ph type="ctrTitle"/>
          </p:nvPr>
        </p:nvSpPr>
        <p:spPr/>
        <p:txBody>
          <a:bodyPr/>
          <a:lstStyle/>
          <a:p>
            <a:r>
              <a:rPr lang="en-US" dirty="0"/>
              <a:t>Asset Lifecycle Management</a:t>
            </a:r>
          </a:p>
        </p:txBody>
      </p:sp>
      <p:sp>
        <p:nvSpPr>
          <p:cNvPr id="3" name="Text Placeholder 2">
            <a:extLst>
              <a:ext uri="{FF2B5EF4-FFF2-40B4-BE49-F238E27FC236}">
                <a16:creationId xmlns:a16="http://schemas.microsoft.com/office/drawing/2014/main" id="{C3BC5A3E-D4DF-4918-8477-43619B09A5C8}"/>
              </a:ext>
            </a:extLst>
          </p:cNvPr>
          <p:cNvSpPr>
            <a:spLocks noGrp="1"/>
          </p:cNvSpPr>
          <p:nvPr>
            <p:ph type="subTitle" idx="1"/>
          </p:nvPr>
        </p:nvSpPr>
        <p:spPr/>
        <p:txBody>
          <a:bodyPr/>
          <a:lstStyle/>
          <a:p>
            <a:r>
              <a:rPr lang="en-US" dirty="0"/>
              <a:t>Existing Collector </a:t>
            </a:r>
          </a:p>
        </p:txBody>
      </p:sp>
      <p:sp>
        <p:nvSpPr>
          <p:cNvPr id="11" name="TextBox 10">
            <a:extLst>
              <a:ext uri="{FF2B5EF4-FFF2-40B4-BE49-F238E27FC236}">
                <a16:creationId xmlns:a16="http://schemas.microsoft.com/office/drawing/2014/main" id="{8F506C0E-24DB-8BAD-530A-F113B94E5BCA}"/>
              </a:ext>
            </a:extLst>
          </p:cNvPr>
          <p:cNvSpPr txBox="1"/>
          <p:nvPr/>
        </p:nvSpPr>
        <p:spPr>
          <a:xfrm>
            <a:off x="522515" y="1406257"/>
            <a:ext cx="10319656" cy="675634"/>
          </a:xfrm>
          <a:prstGeom prst="rect">
            <a:avLst/>
          </a:prstGeom>
          <a:noFill/>
        </p:spPr>
        <p:txBody>
          <a:bodyPr wrap="square">
            <a:spAutoFit/>
          </a:bodyPr>
          <a:lstStyle/>
          <a:p>
            <a:pPr marL="0" marR="0" lvl="0" indent="0" algn="l" defTabSz="1030288" rtl="0" eaLnBrk="1" fontAlgn="base" latinLnBrk="0" hangingPunct="1">
              <a:lnSpc>
                <a:spcPct val="107000"/>
              </a:lnSpc>
              <a:spcBef>
                <a:spcPct val="0"/>
              </a:spcBef>
              <a:spcAft>
                <a:spcPts val="800"/>
              </a:spcAft>
              <a:buClrTx/>
              <a:buSzTx/>
              <a:buFontTx/>
              <a:buNone/>
              <a:tabLst/>
              <a:defRPr/>
            </a:pP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We have a collector installed in our network (e.g., SNTC, SolarWinds, </a:t>
            </a:r>
            <a:r>
              <a:rPr kumimoji="0" lang="en-US" sz="1800" b="1" i="1" u="none" strike="noStrike" kern="1200" cap="none" spc="0" normalizeH="0" baseline="0" noProof="0" dirty="0" err="1">
                <a:ln>
                  <a:noFill/>
                </a:ln>
                <a:solidFill>
                  <a:srgbClr val="31A559"/>
                </a:solidFill>
                <a:effectLst/>
                <a:uLnTx/>
                <a:uFillTx/>
                <a:latin typeface="Poppins"/>
                <a:ea typeface="Calibri" panose="020F0502020204030204" pitchFamily="34" charset="0"/>
                <a:cs typeface="Calibri" panose="020F0502020204030204" pitchFamily="34" charset="0"/>
              </a:rPr>
              <a:t>Netformx</a:t>
            </a:r>
            <a:r>
              <a:rPr kumimoji="0" lang="en-US" sz="1800" b="1" i="1" u="none" strike="noStrike" kern="1200" cap="none" spc="0" normalizeH="0" baseline="0" noProof="0" dirty="0">
                <a:ln>
                  <a:noFill/>
                </a:ln>
                <a:solidFill>
                  <a:srgbClr val="31A559"/>
                </a:solidFill>
                <a:effectLst/>
                <a:uLnTx/>
                <a:uFillTx/>
                <a:latin typeface="Poppins"/>
                <a:ea typeface="Calibri" panose="020F0502020204030204" pitchFamily="34" charset="0"/>
                <a:cs typeface="Calibri" panose="020F0502020204030204" pitchFamily="34" charset="0"/>
              </a:rPr>
              <a:t>); why do we need anything more than that?</a:t>
            </a:r>
            <a:endParaRPr kumimoji="0" lang="en-IN" sz="1800" b="0" i="0" u="none" strike="noStrike" kern="1200" cap="none" spc="0" normalizeH="0" baseline="0" noProof="0" dirty="0">
              <a:ln>
                <a:noFill/>
              </a:ln>
              <a:solidFill>
                <a:srgbClr val="31A559"/>
              </a:solidFill>
              <a:effectLst/>
              <a:uLnTx/>
              <a:uFillTx/>
              <a:latin typeface="Poppins"/>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D987B8B-E812-734C-BD27-CF06B9ED7B61}"/>
              </a:ext>
            </a:extLst>
          </p:cNvPr>
          <p:cNvGrpSpPr/>
          <p:nvPr/>
        </p:nvGrpSpPr>
        <p:grpSpPr>
          <a:xfrm>
            <a:off x="612646" y="2081891"/>
            <a:ext cx="10632298" cy="4297621"/>
            <a:chOff x="612645" y="2059637"/>
            <a:chExt cx="10632298" cy="4297621"/>
          </a:xfrm>
        </p:grpSpPr>
        <p:grpSp>
          <p:nvGrpSpPr>
            <p:cNvPr id="10" name="Group 9">
              <a:extLst>
                <a:ext uri="{FF2B5EF4-FFF2-40B4-BE49-F238E27FC236}">
                  <a16:creationId xmlns:a16="http://schemas.microsoft.com/office/drawing/2014/main" id="{A47916E3-0B49-4BCE-BA3C-F2A1BE31712C}"/>
                </a:ext>
              </a:extLst>
            </p:cNvPr>
            <p:cNvGrpSpPr/>
            <p:nvPr/>
          </p:nvGrpSpPr>
          <p:grpSpPr>
            <a:xfrm>
              <a:off x="612647" y="2059638"/>
              <a:ext cx="10632296" cy="4297620"/>
              <a:chOff x="612647" y="1712839"/>
              <a:chExt cx="10632296" cy="1763654"/>
            </a:xfrm>
          </p:grpSpPr>
          <p:sp>
            <p:nvSpPr>
              <p:cNvPr id="5" name="Rectangle 46">
                <a:extLst>
                  <a:ext uri="{FF2B5EF4-FFF2-40B4-BE49-F238E27FC236}">
                    <a16:creationId xmlns:a16="http://schemas.microsoft.com/office/drawing/2014/main" id="{3B61B8A4-2895-817B-0E74-DCF47ABB4956}"/>
                  </a:ext>
                </a:extLst>
              </p:cNvPr>
              <p:cNvSpPr/>
              <p:nvPr/>
            </p:nvSpPr>
            <p:spPr>
              <a:xfrm>
                <a:off x="3500085" y="1712839"/>
                <a:ext cx="7744858" cy="1672124"/>
              </a:xfrm>
              <a:custGeom>
                <a:avLst/>
                <a:gdLst>
                  <a:gd name="connsiteX0" fmla="*/ 0 w 10082239"/>
                  <a:gd name="connsiteY0" fmla="*/ 0 h 1933329"/>
                  <a:gd name="connsiteX1" fmla="*/ 10082239 w 10082239"/>
                  <a:gd name="connsiteY1" fmla="*/ 0 h 1933329"/>
                  <a:gd name="connsiteX2" fmla="*/ 10082239 w 10082239"/>
                  <a:gd name="connsiteY2" fmla="*/ 1933329 h 1933329"/>
                  <a:gd name="connsiteX3" fmla="*/ 0 w 10082239"/>
                  <a:gd name="connsiteY3" fmla="*/ 1933329 h 1933329"/>
                  <a:gd name="connsiteX4" fmla="*/ 0 w 10082239"/>
                  <a:gd name="connsiteY4" fmla="*/ 0 h 1933329"/>
                  <a:gd name="connsiteX0" fmla="*/ 0 w 10615639"/>
                  <a:gd name="connsiteY0" fmla="*/ 0 h 1933329"/>
                  <a:gd name="connsiteX1" fmla="*/ 10615639 w 10615639"/>
                  <a:gd name="connsiteY1" fmla="*/ 10886 h 1933329"/>
                  <a:gd name="connsiteX2" fmla="*/ 10082239 w 10615639"/>
                  <a:gd name="connsiteY2" fmla="*/ 1933329 h 1933329"/>
                  <a:gd name="connsiteX3" fmla="*/ 0 w 10615639"/>
                  <a:gd name="connsiteY3" fmla="*/ 1933329 h 1933329"/>
                  <a:gd name="connsiteX4" fmla="*/ 0 w 10615639"/>
                  <a:gd name="connsiteY4" fmla="*/ 0 h 193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5639" h="1933329">
                    <a:moveTo>
                      <a:pt x="0" y="0"/>
                    </a:moveTo>
                    <a:lnTo>
                      <a:pt x="10615639" y="10886"/>
                    </a:lnTo>
                    <a:lnTo>
                      <a:pt x="10082239" y="1933329"/>
                    </a:lnTo>
                    <a:lnTo>
                      <a:pt x="0" y="1933329"/>
                    </a:lnTo>
                    <a:lnTo>
                      <a:pt x="0" y="0"/>
                    </a:ln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6" name="Arrow: Pentagon 5">
                <a:extLst>
                  <a:ext uri="{FF2B5EF4-FFF2-40B4-BE49-F238E27FC236}">
                    <a16:creationId xmlns:a16="http://schemas.microsoft.com/office/drawing/2014/main" id="{EA81BFC2-15A2-6210-541A-B343630BA385}"/>
                  </a:ext>
                </a:extLst>
              </p:cNvPr>
              <p:cNvSpPr/>
              <p:nvPr/>
            </p:nvSpPr>
            <p:spPr>
              <a:xfrm>
                <a:off x="612648" y="1855713"/>
                <a:ext cx="2968752" cy="1211427"/>
              </a:xfrm>
              <a:prstGeom prst="homePlate">
                <a:avLst>
                  <a:gd name="adj" fmla="val 18387"/>
                </a:avLst>
              </a:prstGeom>
              <a:solidFill>
                <a:srgbClr val="103A78"/>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7" name="Arrow: Pentagon 6">
                <a:extLst>
                  <a:ext uri="{FF2B5EF4-FFF2-40B4-BE49-F238E27FC236}">
                    <a16:creationId xmlns:a16="http://schemas.microsoft.com/office/drawing/2014/main" id="{142B8830-5C64-4587-5092-61733D62C0A3}"/>
                  </a:ext>
                </a:extLst>
              </p:cNvPr>
              <p:cNvSpPr/>
              <p:nvPr/>
            </p:nvSpPr>
            <p:spPr>
              <a:xfrm>
                <a:off x="2383972" y="1853955"/>
                <a:ext cx="1861458" cy="1622538"/>
              </a:xfrm>
              <a:prstGeom prst="homePlate">
                <a:avLst>
                  <a:gd name="adj" fmla="val 258"/>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sp>
            <p:nvSpPr>
              <p:cNvPr id="9" name="Arrow: Pentagon 8">
                <a:extLst>
                  <a:ext uri="{FF2B5EF4-FFF2-40B4-BE49-F238E27FC236}">
                    <a16:creationId xmlns:a16="http://schemas.microsoft.com/office/drawing/2014/main" id="{7BAFBFDF-1AE7-1762-D593-945103B581AD}"/>
                  </a:ext>
                </a:extLst>
              </p:cNvPr>
              <p:cNvSpPr/>
              <p:nvPr/>
            </p:nvSpPr>
            <p:spPr>
              <a:xfrm>
                <a:off x="612647" y="1903541"/>
                <a:ext cx="2968751" cy="1572952"/>
              </a:xfrm>
              <a:prstGeom prst="homePlate">
                <a:avLst>
                  <a:gd name="adj" fmla="val 18387"/>
                </a:avLst>
              </a:prstGeom>
              <a:solidFill>
                <a:srgbClr val="31A559"/>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32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3" name="Rectangle 12">
              <a:extLst>
                <a:ext uri="{FF2B5EF4-FFF2-40B4-BE49-F238E27FC236}">
                  <a16:creationId xmlns:a16="http://schemas.microsoft.com/office/drawing/2014/main" id="{C3EFB652-E560-AEE2-E646-BCBFF32F6A4F}"/>
                </a:ext>
              </a:extLst>
            </p:cNvPr>
            <p:cNvSpPr/>
            <p:nvPr/>
          </p:nvSpPr>
          <p:spPr>
            <a:xfrm>
              <a:off x="631699" y="3086736"/>
              <a:ext cx="3281716" cy="3249223"/>
            </a:xfrm>
            <a:prstGeom prst="rect">
              <a:avLst/>
            </a:prstGeom>
          </p:spPr>
          <p:txBody>
            <a:bodyPr wrap="square">
              <a:spAutoFit/>
            </a:bodyPr>
            <a:lstStyle/>
            <a:p>
              <a:pPr marL="171450" marR="0" lvl="0" indent="-171450" algn="l" defTabSz="1030288" rtl="0" eaLnBrk="1" fontAlgn="base" latinLnBrk="0" hangingPunct="1">
                <a:lnSpc>
                  <a:spcPts val="1900"/>
                </a:lnSpc>
                <a:spcBef>
                  <a:spcPct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Poppins"/>
                  <a:ea typeface="+mn-ea"/>
                  <a:cs typeface="Arial" charset="0"/>
                </a:rPr>
                <a:t>Collectors only capture assets (not software) that they can find on the network, not off-network or blocked by firewalls.   It is a very useful source of data, but only that: one source of many.  Collector data does not contain any information about support contracts, license association, entitlement rights, or order tracking which are essential to lifecycle management. </a:t>
              </a:r>
              <a:endParaRPr kumimoji="0" lang="en-US" sz="1300" b="0" i="0" u="none" strike="noStrike" kern="1200" cap="none" spc="0" normalizeH="0" baseline="0" noProof="0" dirty="0">
                <a:ln>
                  <a:noFill/>
                </a:ln>
                <a:solidFill>
                  <a:prstClr val="white"/>
                </a:solidFill>
                <a:effectLst/>
                <a:uLnTx/>
                <a:uFillTx/>
                <a:latin typeface="Poppins"/>
                <a:ea typeface="+mn-ea"/>
                <a:cs typeface="Arial" charset="0"/>
              </a:endParaRPr>
            </a:p>
          </p:txBody>
        </p:sp>
        <p:sp>
          <p:nvSpPr>
            <p:cNvPr id="17" name="TextBox 16">
              <a:extLst>
                <a:ext uri="{FF2B5EF4-FFF2-40B4-BE49-F238E27FC236}">
                  <a16:creationId xmlns:a16="http://schemas.microsoft.com/office/drawing/2014/main" id="{388B4955-592A-E59E-BA1D-B2AB224A1D18}"/>
                </a:ext>
              </a:extLst>
            </p:cNvPr>
            <p:cNvSpPr txBox="1"/>
            <p:nvPr/>
          </p:nvSpPr>
          <p:spPr>
            <a:xfrm>
              <a:off x="4245430" y="2163522"/>
              <a:ext cx="6596740" cy="192911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1: </a:t>
              </a:r>
              <a:r>
                <a:rPr lang="en-US" sz="1400" dirty="0">
                  <a:effectLst/>
                  <a:ea typeface="Calibri" panose="020F0502020204030204" pitchFamily="34" charset="0"/>
                  <a:cs typeface="Calibri" panose="020F0502020204030204" pitchFamily="34" charset="0"/>
                </a:rPr>
                <a:t>We aggregate your data from all sources, including your collector, the vendor, and the manufacturer’s database, to ensure that you have </a:t>
              </a:r>
              <a:r>
                <a:rPr lang="en-US" sz="1400" i="1" dirty="0">
                  <a:effectLst/>
                  <a:ea typeface="Calibri" panose="020F0502020204030204" pitchFamily="34" charset="0"/>
                  <a:cs typeface="Calibri" panose="020F0502020204030204" pitchFamily="34" charset="0"/>
                </a:rPr>
                <a:t>all </a:t>
              </a:r>
              <a:r>
                <a:rPr lang="en-US" sz="1400" dirty="0">
                  <a:effectLst/>
                  <a:ea typeface="Calibri" panose="020F0502020204030204" pitchFamily="34" charset="0"/>
                  <a:cs typeface="Calibri" panose="020F0502020204030204" pitchFamily="34" charset="0"/>
                </a:rPr>
                <a:t>of your data and that it is clean and easily accessible.</a:t>
              </a:r>
            </a:p>
            <a:p>
              <a:pPr marL="342900" lvl="0" indent="-342900">
                <a:lnSpc>
                  <a:spcPct val="107000"/>
                </a:lnSpc>
                <a:buFont typeface="Symbol" panose="05050102010706020507" pitchFamily="18" charset="2"/>
                <a:buChar char=""/>
              </a:pPr>
              <a:endParaRPr lang="en-IN" sz="1400" dirty="0">
                <a:effectLst/>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US" sz="1400" b="1" dirty="0">
                  <a:effectLst/>
                  <a:ea typeface="Calibri" panose="020F0502020204030204" pitchFamily="34" charset="0"/>
                  <a:cs typeface="Calibri" panose="020F0502020204030204" pitchFamily="34" charset="0"/>
                </a:rPr>
                <a:t>Supporting Message 2:</a:t>
              </a:r>
              <a:r>
                <a:rPr lang="en-US" sz="1400" dirty="0">
                  <a:effectLst/>
                  <a:ea typeface="Calibri" panose="020F0502020204030204" pitchFamily="34" charset="0"/>
                  <a:cs typeface="Calibri" panose="020F0502020204030204" pitchFamily="34" charset="0"/>
                </a:rPr>
                <a:t> We work with your collectors, as they are an important data source for providing the unified source of truth  of your IB.</a:t>
              </a:r>
              <a:endParaRPr lang="en-IN" sz="1400" dirty="0">
                <a:effectLst/>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D97E83EB-7C87-E20A-B9B6-7FCB3B752BAD}"/>
                </a:ext>
              </a:extLst>
            </p:cNvPr>
            <p:cNvSpPr txBox="1"/>
            <p:nvPr/>
          </p:nvSpPr>
          <p:spPr>
            <a:xfrm>
              <a:off x="612645" y="2525589"/>
              <a:ext cx="2024743" cy="400110"/>
            </a:xfrm>
            <a:prstGeom prst="rect">
              <a:avLst/>
            </a:prstGeom>
            <a:noFill/>
          </p:spPr>
          <p:txBody>
            <a:bodyPr wrap="square" rtlCol="0">
              <a:spAutoFit/>
            </a:bodyPr>
            <a:lstStyle/>
            <a:p>
              <a:pPr marL="0" marR="0" lvl="0" indent="0" algn="l" defTabSz="1030288" rtl="0" eaLnBrk="1" fontAlgn="base" latinLnBrk="0" hangingPunct="1">
                <a:lnSpc>
                  <a:spcPct val="100000"/>
                </a:lnSpc>
                <a:spcBef>
                  <a:spcPct val="0"/>
                </a:spcBef>
                <a:spcAft>
                  <a:spcPct val="0"/>
                </a:spcAft>
                <a:buClrTx/>
                <a:buSzTx/>
                <a:buFontTx/>
                <a:buNone/>
                <a:tabLst/>
                <a:defRPr/>
              </a:pPr>
              <a:r>
                <a:rPr kumimoji="0" lang="en-IN" sz="2000" b="0" i="0" u="none" strike="noStrike" kern="1200" cap="none" spc="0" normalizeH="0" baseline="0" noProof="0" dirty="0">
                  <a:ln>
                    <a:noFill/>
                  </a:ln>
                  <a:solidFill>
                    <a:schemeClr val="bg1"/>
                  </a:solidFill>
                  <a:effectLst/>
                  <a:uLnTx/>
                  <a:uFillTx/>
                  <a:latin typeface="Poppins"/>
                  <a:ea typeface="+mn-ea"/>
                  <a:cs typeface="Arial" charset="0"/>
                </a:rPr>
                <a:t>KEY MESSAGE</a:t>
              </a:r>
            </a:p>
          </p:txBody>
        </p:sp>
        <p:sp>
          <p:nvSpPr>
            <p:cNvPr id="15" name="Right Triangle 14">
              <a:extLst>
                <a:ext uri="{FF2B5EF4-FFF2-40B4-BE49-F238E27FC236}">
                  <a16:creationId xmlns:a16="http://schemas.microsoft.com/office/drawing/2014/main" id="{9C069342-946B-7C27-7799-1926DFBAD332}"/>
                </a:ext>
              </a:extLst>
            </p:cNvPr>
            <p:cNvSpPr/>
            <p:nvPr/>
          </p:nvSpPr>
          <p:spPr>
            <a:xfrm>
              <a:off x="3500085" y="2059637"/>
              <a:ext cx="745346" cy="343868"/>
            </a:xfrm>
            <a:prstGeom prst="rtTriangle">
              <a:avLst/>
            </a:prstGeom>
            <a:gradFill flip="none" rotWithShape="1">
              <a:gsLst>
                <a:gs pos="0">
                  <a:schemeClr val="tx1">
                    <a:lumMod val="60000"/>
                    <a:lumOff val="40000"/>
                  </a:schemeClr>
                </a:gs>
                <a:gs pos="86000">
                  <a:schemeClr val="accent3">
                    <a:lumMod val="75000"/>
                    <a:tint val="44500"/>
                    <a:satMod val="160000"/>
                  </a:schemeClr>
                </a:gs>
              </a:gsLst>
              <a:lin ang="108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dirty="0">
                <a:ln>
                  <a:noFill/>
                </a:ln>
                <a:solidFill>
                  <a:prstClr val="white"/>
                </a:solidFill>
                <a:effectLst/>
                <a:uLnTx/>
                <a:uFillTx/>
                <a:latin typeface="Poppins"/>
                <a:ea typeface="+mn-ea"/>
                <a:cs typeface="+mn-cs"/>
              </a:endParaRPr>
            </a:p>
          </p:txBody>
        </p:sp>
      </p:grpSp>
      <p:sp>
        <p:nvSpPr>
          <p:cNvPr id="18" name="Oval 17">
            <a:extLst>
              <a:ext uri="{FF2B5EF4-FFF2-40B4-BE49-F238E27FC236}">
                <a16:creationId xmlns:a16="http://schemas.microsoft.com/office/drawing/2014/main" id="{0A38A05A-2FF2-FEF0-B850-A379ECB4E458}"/>
              </a:ext>
            </a:extLst>
          </p:cNvPr>
          <p:cNvSpPr/>
          <p:nvPr/>
        </p:nvSpPr>
        <p:spPr>
          <a:xfrm>
            <a:off x="3700666" y="5905819"/>
            <a:ext cx="368192" cy="368192"/>
          </a:xfrm>
          <a:prstGeom prst="ellipse">
            <a:avLst/>
          </a:prstGeom>
          <a:noFill/>
          <a:ln w="12700">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0288"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prstClr val="white"/>
              </a:solidFill>
              <a:effectLst/>
              <a:uLnTx/>
              <a:uFillTx/>
              <a:latin typeface="Poppins"/>
              <a:ea typeface="+mn-ea"/>
              <a:cs typeface="+mn-cs"/>
            </a:endParaRPr>
          </a:p>
        </p:txBody>
      </p:sp>
      <p:cxnSp>
        <p:nvCxnSpPr>
          <p:cNvPr id="20" name="Straight Arrow Connector 19">
            <a:extLst>
              <a:ext uri="{FF2B5EF4-FFF2-40B4-BE49-F238E27FC236}">
                <a16:creationId xmlns:a16="http://schemas.microsoft.com/office/drawing/2014/main" id="{529D5CE9-7EFD-2FBE-2536-472EDB547A98}"/>
              </a:ext>
            </a:extLst>
          </p:cNvPr>
          <p:cNvCxnSpPr>
            <a:cxnSpLocks/>
          </p:cNvCxnSpPr>
          <p:nvPr/>
        </p:nvCxnSpPr>
        <p:spPr>
          <a:xfrm>
            <a:off x="3786147" y="6089915"/>
            <a:ext cx="254536" cy="0"/>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05449"/>
      </p:ext>
    </p:extLst>
  </p:cSld>
  <p:clrMapOvr>
    <a:masterClrMapping/>
  </p:clrMapOvr>
</p:sld>
</file>

<file path=ppt/theme/theme1.xml><?xml version="1.0" encoding="utf-8"?>
<a:theme xmlns:a="http://schemas.openxmlformats.org/drawingml/2006/main" name="Interior Dual Header Layouts">
  <a:themeElements>
    <a:clrScheme name="RAI-Palette-v2">
      <a:dk1>
        <a:srgbClr val="2F383F"/>
      </a:dk1>
      <a:lt1>
        <a:sysClr val="window" lastClr="FFFFFF"/>
      </a:lt1>
      <a:dk2>
        <a:srgbClr val="485660"/>
      </a:dk2>
      <a:lt2>
        <a:srgbClr val="FFFFFF"/>
      </a:lt2>
      <a:accent1>
        <a:srgbClr val="E1654D"/>
      </a:accent1>
      <a:accent2>
        <a:srgbClr val="154DA0"/>
      </a:accent2>
      <a:accent3>
        <a:srgbClr val="81A3D0"/>
      </a:accent3>
      <a:accent4>
        <a:srgbClr val="38A55D"/>
      </a:accent4>
      <a:accent5>
        <a:srgbClr val="FFCB73"/>
      </a:accent5>
      <a:accent6>
        <a:srgbClr val="E1994D"/>
      </a:accent6>
      <a:hlink>
        <a:srgbClr val="81A3D0"/>
      </a:hlink>
      <a:folHlink>
        <a:srgbClr val="B3C7E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27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2017-0824_rai_Main_StandardDeck_16-9" id="{EF6825EE-9491-4591-8C28-11C70A6D7648}" vid="{BC67230E-178C-4740-820A-2C8633D597CB}"/>
    </a:ext>
  </a:extLst>
</a:theme>
</file>

<file path=ppt/theme/theme2.xml><?xml version="1.0" encoding="utf-8"?>
<a:theme xmlns:a="http://schemas.openxmlformats.org/drawingml/2006/main" name="Closing slide">
  <a:themeElements>
    <a:clrScheme name="RAI-Palette-v2">
      <a:dk1>
        <a:srgbClr val="2F383F"/>
      </a:dk1>
      <a:lt1>
        <a:sysClr val="window" lastClr="FFFFFF"/>
      </a:lt1>
      <a:dk2>
        <a:srgbClr val="485660"/>
      </a:dk2>
      <a:lt2>
        <a:srgbClr val="FFFFFF"/>
      </a:lt2>
      <a:accent1>
        <a:srgbClr val="E1654D"/>
      </a:accent1>
      <a:accent2>
        <a:srgbClr val="154DA0"/>
      </a:accent2>
      <a:accent3>
        <a:srgbClr val="81A3D0"/>
      </a:accent3>
      <a:accent4>
        <a:srgbClr val="38A55D"/>
      </a:accent4>
      <a:accent5>
        <a:srgbClr val="FFCB73"/>
      </a:accent5>
      <a:accent6>
        <a:srgbClr val="E1994D"/>
      </a:accent6>
      <a:hlink>
        <a:srgbClr val="81A3D0"/>
      </a:hlink>
      <a:folHlink>
        <a:srgbClr val="B3C7E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27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2017-0824_rai_Main_StandardDeck_16-9" id="{EF6825EE-9491-4591-8C28-11C70A6D7648}" vid="{BC67230E-178C-4740-820A-2C8633D597CB}"/>
    </a:ext>
  </a:extLst>
</a:theme>
</file>

<file path=ppt/theme/theme3.xml><?xml version="1.0" encoding="utf-8"?>
<a:theme xmlns:a="http://schemas.openxmlformats.org/drawingml/2006/main" name="1_Interior Dual Header Layouts">
  <a:themeElements>
    <a:clrScheme name="RAI-Palette-v2">
      <a:dk1>
        <a:srgbClr val="2F383F"/>
      </a:dk1>
      <a:lt1>
        <a:sysClr val="window" lastClr="FFFFFF"/>
      </a:lt1>
      <a:dk2>
        <a:srgbClr val="485660"/>
      </a:dk2>
      <a:lt2>
        <a:srgbClr val="FFFFFF"/>
      </a:lt2>
      <a:accent1>
        <a:srgbClr val="E1654D"/>
      </a:accent1>
      <a:accent2>
        <a:srgbClr val="154DA0"/>
      </a:accent2>
      <a:accent3>
        <a:srgbClr val="81A3D0"/>
      </a:accent3>
      <a:accent4>
        <a:srgbClr val="38A55D"/>
      </a:accent4>
      <a:accent5>
        <a:srgbClr val="FFCB73"/>
      </a:accent5>
      <a:accent6>
        <a:srgbClr val="E1994D"/>
      </a:accent6>
      <a:hlink>
        <a:srgbClr val="81A3D0"/>
      </a:hlink>
      <a:folHlink>
        <a:srgbClr val="B3C7E2"/>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w="12700">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name="20Apr23_AllHands_Final" id="{906D9CB0-940A-4285-A570-6ED7E7D891FC}" vid="{23423CA8-8922-4D9F-9DF4-3667A0F6BFE1}"/>
    </a:ext>
  </a:extLst>
</a:theme>
</file>

<file path=ppt/theme/theme4.xml><?xml version="1.0" encoding="utf-8"?>
<a:theme xmlns:a="http://schemas.openxmlformats.org/drawingml/2006/main" name="RAY ALLEN Blue Background">
  <a:themeElements>
    <a:clrScheme name="RAY ALLEN">
      <a:dk1>
        <a:srgbClr val="154D9F"/>
      </a:dk1>
      <a:lt1>
        <a:sysClr val="window" lastClr="FFFFFF"/>
      </a:lt1>
      <a:dk2>
        <a:srgbClr val="31A559"/>
      </a:dk2>
      <a:lt2>
        <a:srgbClr val="E7E6E6"/>
      </a:lt2>
      <a:accent1>
        <a:srgbClr val="C23D27"/>
      </a:accent1>
      <a:accent2>
        <a:srgbClr val="071A37"/>
      </a:accent2>
      <a:accent3>
        <a:srgbClr val="1C66D2"/>
      </a:accent3>
      <a:accent4>
        <a:srgbClr val="000000"/>
      </a:accent4>
      <a:accent5>
        <a:srgbClr val="5B9BD5"/>
      </a:accent5>
      <a:accent6>
        <a:srgbClr val="31A559"/>
      </a:accent6>
      <a:hlink>
        <a:srgbClr val="154D9F"/>
      </a:hlink>
      <a:folHlink>
        <a:srgbClr val="C23D27"/>
      </a:folHlink>
    </a:clrScheme>
    <a:fontScheme name="RAY ALLEN">
      <a:majorFont>
        <a:latin typeface="Poppins SemiBold"/>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Y ALLEN Template" id="{48F77BDD-EF52-42BA-8EF3-04EBDD241212}" vid="{0B1EE58D-AE9F-4126-AFDD-584926DBB9E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BD232EFE09014296045671820C408D" ma:contentTypeVersion="5" ma:contentTypeDescription="Create a new document." ma:contentTypeScope="" ma:versionID="deeb337123ee673088d4390287177cf3">
  <xsd:schema xmlns:xsd="http://www.w3.org/2001/XMLSchema" xmlns:xs="http://www.w3.org/2001/XMLSchema" xmlns:p="http://schemas.microsoft.com/office/2006/metadata/properties" xmlns:ns2="92d75a49-eac5-4270-8c34-514a07cb1b82" xmlns:ns3="884967cc-5dbc-40e4-94db-59d8861b86af" targetNamespace="http://schemas.microsoft.com/office/2006/metadata/properties" ma:root="true" ma:fieldsID="3358336ed7790d35d5b6d178f75e62b5" ns2:_="" ns3:_="">
    <xsd:import namespace="92d75a49-eac5-4270-8c34-514a07cb1b82"/>
    <xsd:import namespace="884967cc-5dbc-40e4-94db-59d8861b86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75a49-eac5-4270-8c34-514a07cb1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967cc-5dbc-40e4-94db-59d8861b86a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175C3C-12E5-496C-91DA-FDA8CF8AA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75a49-eac5-4270-8c34-514a07cb1b82"/>
    <ds:schemaRef ds:uri="884967cc-5dbc-40e4-94db-59d8861b8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076E9C-83A9-4E88-BC64-6C75F02004C7}">
  <ds:schemaRefs>
    <ds:schemaRef ds:uri="http://schemas.microsoft.com/sharepoint/v3/contenttype/forms"/>
  </ds:schemaRefs>
</ds:datastoreItem>
</file>

<file path=customXml/itemProps3.xml><?xml version="1.0" encoding="utf-8"?>
<ds:datastoreItem xmlns:ds="http://schemas.openxmlformats.org/officeDocument/2006/customXml" ds:itemID="{A99AE56D-A772-46B0-A028-4745D9E6919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4885</TotalTime>
  <Words>2753</Words>
  <Application>Microsoft Office PowerPoint</Application>
  <PresentationFormat>Widescreen</PresentationFormat>
  <Paragraphs>141</Paragraphs>
  <Slides>16</Slides>
  <Notes>15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16</vt:i4>
      </vt:variant>
    </vt:vector>
  </HeadingPairs>
  <TitlesOfParts>
    <vt:vector size="31" baseType="lpstr">
      <vt:lpstr> Courier New </vt:lpstr>
      <vt:lpstr>Arial</vt:lpstr>
      <vt:lpstr>Calibri</vt:lpstr>
      <vt:lpstr>Courier New</vt:lpstr>
      <vt:lpstr>Open Sans</vt:lpstr>
      <vt:lpstr>Poppins</vt:lpstr>
      <vt:lpstr>Poppins Light</vt:lpstr>
      <vt:lpstr>Poppins Medium</vt:lpstr>
      <vt:lpstr>Poppins SemiBold</vt:lpstr>
      <vt:lpstr>Symbol</vt:lpstr>
      <vt:lpstr>Wingdings</vt:lpstr>
      <vt:lpstr>Interior Dual Header Layouts</vt:lpstr>
      <vt:lpstr>Closing slide</vt:lpstr>
      <vt:lpstr>1_Interior Dual Header Layouts</vt:lpstr>
      <vt:lpstr>RAY ALLEN Blue Background</vt:lpstr>
      <vt:lpstr>Objection Handling Guide for Partners</vt:lpstr>
      <vt:lpstr>Asset Lifecycle Management</vt:lpstr>
      <vt:lpstr>Asset Lifecycle Management</vt:lpstr>
      <vt:lpstr>Asset Lifecycle Management</vt:lpstr>
      <vt:lpstr>Asset Lifecycle Management</vt:lpstr>
      <vt:lpstr>Asset Lifecycle Management</vt:lpstr>
      <vt:lpstr>Asset Lifecycle Management</vt:lpstr>
      <vt:lpstr>Asset Lifecycle Management</vt:lpstr>
      <vt:lpstr>Asset Lifecycle Management</vt:lpstr>
      <vt:lpstr>Asset Lifecycle Management</vt:lpstr>
      <vt:lpstr>Asset Lifecycle Management</vt:lpstr>
      <vt:lpstr>Software Life Cycle Management</vt:lpstr>
      <vt:lpstr>Software Life Cycle Management</vt:lpstr>
      <vt:lpstr>Multi-Vendor &amp; Data Integration Capability </vt:lpstr>
      <vt:lpstr>Multi-Vendor &amp; Data Integration Capability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Rajiv Dogra</dc:creator>
  <cp:lastModifiedBy>Rajiv Dogra</cp:lastModifiedBy>
  <cp:revision>54</cp:revision>
  <dcterms:created xsi:type="dcterms:W3CDTF">2022-11-25T15:07:59Z</dcterms:created>
  <dcterms:modified xsi:type="dcterms:W3CDTF">2023-08-17T04:58:55Z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0x010100DBBD232EFE09014296045671820C408D</vt:lpwstr>
  </property>
</Properties>
</file>