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5FB95A0_2EB54DA8.xml" ContentType="application/vnd.ms-powerpoint.comments+xml"/>
  <Override PartName="/ppt/notesSlides/notesSlide6.xml" ContentType="application/vnd.openxmlformats-officedocument.presentationml.notesSlide+xml"/>
  <Override PartName="/ppt/comments/modernComment_75FB95A1_1C9FE9EA.xml" ContentType="application/vnd.ms-powerpoint.comment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4" r:id="rId5"/>
    <p:sldMasterId id="2147483729" r:id="rId6"/>
    <p:sldMasterId id="2147483749" r:id="rId7"/>
    <p:sldMasterId id="2147483680" r:id="rId8"/>
    <p:sldMasterId id="2147483780" r:id="rId9"/>
    <p:sldMasterId id="2147483795" r:id="rId10"/>
  </p:sldMasterIdLst>
  <p:notesMasterIdLst>
    <p:notesMasterId r:id="rId19"/>
  </p:notesMasterIdLst>
  <p:sldIdLst>
    <p:sldId id="256" r:id="rId11"/>
    <p:sldId id="1979422115" r:id="rId12"/>
    <p:sldId id="1979422116" r:id="rId13"/>
    <p:sldId id="1979422109" r:id="rId14"/>
    <p:sldId id="1979422111" r:id="rId15"/>
    <p:sldId id="1979422112" r:id="rId16"/>
    <p:sldId id="1979422113" r:id="rId17"/>
    <p:sldId id="19794221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21D22-BA45-4341-3FD1-CE9EEBAEE9E1}" name="Dawn Birkenheier (Estenor)" initials="D(" userId="S::dawn.birkenheier@raioam.com::9aea59bd-c624-476a-b06d-1741385b6d90" providerId="AD"/>
  <p188:author id="{12B318B2-05B7-B899-3B4E-80F7CBB5C315}" name="Rajiv Dogra" initials="RD" userId="S::rajiv.dogra@raioam.com::94dc2828-4819-463a-827d-78e0a09825c7" providerId="AD"/>
  <p188:author id="{EFEADDC3-CE91-6991-2C18-CB2B377BECA3}" name="Mary Prabhu" initials="MP" userId="S::mary.prabhu@raioam.com::8fb26965-497a-4637-9090-fdd9d2c777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AFABAB"/>
    <a:srgbClr val="000000"/>
    <a:srgbClr val="31A559"/>
    <a:srgbClr val="E7E6E6"/>
    <a:srgbClr val="154D9F"/>
    <a:srgbClr val="2E75B6"/>
    <a:srgbClr val="C23D27"/>
    <a:srgbClr val="7F7F7F"/>
    <a:srgbClr val="073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FD5DC-C622-B5F9-FAB5-2150EB24A91A}" v="12" dt="2024-03-01T21:2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omments/modernComment_75FB95A0_2EB54DA8.xml><?xml version="1.0" encoding="utf-8"?>
<p188:cmLst xmlns:a="http://schemas.openxmlformats.org/drawingml/2006/main" xmlns:r="http://schemas.openxmlformats.org/officeDocument/2006/relationships" xmlns:p188="http://schemas.microsoft.com/office/powerpoint/2018/8/main">
  <p188:cm id="{832F2A91-C664-42F5-8A25-A5B8875F67CD}" authorId="{12B318B2-05B7-B899-3B4E-80F7CBB5C315}" created="2023-09-18T18:01:20.594">
    <ac:deMkLst xmlns:ac="http://schemas.microsoft.com/office/drawing/2013/main/command">
      <pc:docMk xmlns:pc="http://schemas.microsoft.com/office/powerpoint/2013/main/command"/>
      <pc:sldMk xmlns:pc="http://schemas.microsoft.com/office/powerpoint/2013/main/command" cId="783633832" sldId="1979422112"/>
      <ac:spMk id="7" creationId="{1622A669-337C-7D07-2861-1D65DCA1CFEF}"/>
    </ac:deMkLst>
    <p188:txBody>
      <a:bodyPr/>
      <a:lstStyle/>
      <a:p>
        <a:r>
          <a:rPr lang="en-IN"/>
          <a:t>CAN WE ADD CLIENT NAME</a:t>
        </a:r>
      </a:p>
    </p188:txBody>
  </p188:cm>
  <p188:cm id="{1A7E66C2-211D-49B3-86DD-6261272B42D4}" authorId="{12B318B2-05B7-B899-3B4E-80F7CBB5C315}" created="2023-09-18T18:02:30.499">
    <pc:sldMkLst xmlns:pc="http://schemas.microsoft.com/office/powerpoint/2013/main/command">
      <pc:docMk/>
      <pc:sldMk cId="2891206179" sldId="1979422109"/>
    </pc:sldMkLst>
    <p188:txBody>
      <a:bodyPr/>
      <a:lstStyle/>
      <a:p>
        <a:r>
          <a:rPr lang="en-IN"/>
          <a:t>Review these options</a:t>
        </a:r>
      </a:p>
    </p188:txBody>
  </p188:cm>
  <p188:cm id="{250925CE-DE49-4626-8380-D5C720F1FC8F}" authorId="{12B318B2-05B7-B899-3B4E-80F7CBB5C315}" created="2023-09-18T20:06:40.401">
    <ac:deMkLst xmlns:ac="http://schemas.microsoft.com/office/drawing/2013/main/command">
      <pc:docMk xmlns:pc="http://schemas.microsoft.com/office/powerpoint/2013/main/command"/>
      <pc:sldMk xmlns:pc="http://schemas.microsoft.com/office/powerpoint/2013/main/command" cId="783633832" sldId="1979422112"/>
      <ac:spMk id="27" creationId="{6D5A1E65-AA6D-5446-93E7-B4983E38E6E0}"/>
    </ac:deMkLst>
    <p188:txBody>
      <a:bodyPr/>
      <a:lstStyle/>
      <a:p>
        <a:r>
          <a:rPr lang="en-IN"/>
          <a:t>Same as citi
</a:t>
        </a:r>
      </a:p>
    </p188:txBody>
  </p188:cm>
  <p188:cm id="{C41CB1E5-F12B-455C-B849-03518B8DD512}" authorId="{12B318B2-05B7-B899-3B4E-80F7CBB5C315}" created="2023-10-25T21:21:58.339">
    <ac:txMkLst xmlns:ac="http://schemas.microsoft.com/office/drawing/2013/main/command">
      <pc:docMk xmlns:pc="http://schemas.microsoft.com/office/powerpoint/2013/main/command"/>
      <pc:sldMk xmlns:pc="http://schemas.microsoft.com/office/powerpoint/2013/main/command" cId="783633832" sldId="1979422112"/>
      <ac:spMk id="57" creationId="{6F7AE1CD-21E6-6DEE-B1FC-A54C226ED971}"/>
      <ac:txMk cp="279" len="24">
        <ac:context len="304" hash="802804178"/>
      </ac:txMk>
    </ac:txMkLst>
    <p188:pos x="2859844" y="1509050"/>
    <p188:txBody>
      <a:bodyPr/>
      <a:lstStyle/>
      <a:p>
        <a:r>
          <a:rPr lang="en-IN"/>
          <a:t>Check this phrase</a:t>
        </a:r>
      </a:p>
    </p188:txBody>
  </p188:cm>
</p188:cmLst>
</file>

<file path=ppt/comments/modernComment_75FB95A1_1C9FE9EA.xml><?xml version="1.0" encoding="utf-8"?>
<p188:cmLst xmlns:a="http://schemas.openxmlformats.org/drawingml/2006/main" xmlns:r="http://schemas.openxmlformats.org/officeDocument/2006/relationships" xmlns:p188="http://schemas.microsoft.com/office/powerpoint/2018/8/main">
  <p188:cm id="{A610F63D-B395-4476-A952-4EAB610B1966}" authorId="{12B318B2-05B7-B899-3B4E-80F7CBB5C315}" created="2023-09-18T18:01:20.594">
    <ac:deMkLst xmlns:ac="http://schemas.microsoft.com/office/drawing/2013/main/command">
      <pc:docMk xmlns:pc="http://schemas.microsoft.com/office/powerpoint/2013/main/command"/>
      <pc:sldMk xmlns:pc="http://schemas.microsoft.com/office/powerpoint/2013/main/command" cId="480242154" sldId="1979422113"/>
      <ac:spMk id="7" creationId="{1622A669-337C-7D07-2861-1D65DCA1CFEF}"/>
    </ac:deMkLst>
    <p188:replyLst/>
    <p188:txBody>
      <a:bodyPr/>
      <a:lstStyle/>
      <a:p>
        <a:r>
          <a:rPr lang="en-IN"/>
          <a:t>Not allowed</a:t>
        </a:r>
      </a:p>
    </p188:txBody>
  </p188:cm>
  <p188:cm id="{DDD9F831-087D-4AB3-AF16-46B2FBDB9979}" authorId="{12B318B2-05B7-B899-3B4E-80F7CBB5C315}" created="2023-09-18T20:47:36.499">
    <ac:deMkLst xmlns:ac="http://schemas.microsoft.com/office/drawing/2013/main/command">
      <pc:docMk xmlns:pc="http://schemas.microsoft.com/office/powerpoint/2013/main/command"/>
      <pc:sldMk xmlns:pc="http://schemas.microsoft.com/office/powerpoint/2013/main/command" cId="480242154" sldId="1979422113"/>
      <ac:spMk id="66" creationId="{57478415-C60C-B889-1715-856E17218CAF}"/>
    </ac:deMkLst>
    <p188:txBody>
      <a:bodyPr/>
      <a:lstStyle/>
      <a:p>
        <a:r>
          <a:rPr lang="en-IN"/>
          <a:t>From Customer ROI Details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0544F-8CB6-4FB2-8D4B-2FBE05D61610}"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D6B62-CD02-49DD-A614-39ABD502E583}" type="slidenum">
              <a:rPr lang="en-US" smtClean="0"/>
              <a:t>‹#›</a:t>
            </a:fld>
            <a:endParaRPr lang="en-US"/>
          </a:p>
        </p:txBody>
      </p:sp>
    </p:spTree>
    <p:extLst>
      <p:ext uri="{BB962C8B-B14F-4D97-AF65-F5344CB8AC3E}">
        <p14:creationId xmlns:p14="http://schemas.microsoft.com/office/powerpoint/2010/main" val="270847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26D6B62-CD02-49DD-A614-39ABD502E583}" type="slidenum">
              <a:rPr lang="en-US" smtClean="0"/>
              <a:t>2</a:t>
            </a:fld>
            <a:endParaRPr lang="en-US"/>
          </a:p>
        </p:txBody>
      </p:sp>
    </p:spTree>
    <p:extLst>
      <p:ext uri="{BB962C8B-B14F-4D97-AF65-F5344CB8AC3E}">
        <p14:creationId xmlns:p14="http://schemas.microsoft.com/office/powerpoint/2010/main" val="23492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A5AA4-5263-4185-CAC2-74D1FD719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AD334-B744-D948-85C5-DDE33F476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1EA93-0535-150A-BE8D-561D57DFECA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6CFE705B-CD2D-6485-F585-C848FBFA694B}"/>
              </a:ext>
            </a:extLst>
          </p:cNvPr>
          <p:cNvSpPr>
            <a:spLocks noGrp="1"/>
          </p:cNvSpPr>
          <p:nvPr>
            <p:ph type="sldNum" sz="quarter" idx="5"/>
          </p:nvPr>
        </p:nvSpPr>
        <p:spPr/>
        <p:txBody>
          <a:bodyPr/>
          <a:lstStyle/>
          <a:p>
            <a:fld id="{B26D6B62-CD02-49DD-A614-39ABD502E583}" type="slidenum">
              <a:rPr lang="en-US" smtClean="0"/>
              <a:t>3</a:t>
            </a:fld>
            <a:endParaRPr lang="en-US"/>
          </a:p>
        </p:txBody>
      </p:sp>
    </p:spTree>
    <p:extLst>
      <p:ext uri="{BB962C8B-B14F-4D97-AF65-F5344CB8AC3E}">
        <p14:creationId xmlns:p14="http://schemas.microsoft.com/office/powerpoint/2010/main" val="395960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26D6B62-CD02-49DD-A614-39ABD502E583}" type="slidenum">
              <a:rPr lang="en-US" smtClean="0"/>
              <a:t>4</a:t>
            </a:fld>
            <a:endParaRPr lang="en-US"/>
          </a:p>
        </p:txBody>
      </p:sp>
    </p:spTree>
    <p:extLst>
      <p:ext uri="{BB962C8B-B14F-4D97-AF65-F5344CB8AC3E}">
        <p14:creationId xmlns:p14="http://schemas.microsoft.com/office/powerpoint/2010/main" val="2872218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26D6B62-CD02-49DD-A614-39ABD502E583}" type="slidenum">
              <a:rPr lang="en-US" smtClean="0"/>
              <a:t>5</a:t>
            </a:fld>
            <a:endParaRPr lang="en-US"/>
          </a:p>
        </p:txBody>
      </p:sp>
    </p:spTree>
    <p:extLst>
      <p:ext uri="{BB962C8B-B14F-4D97-AF65-F5344CB8AC3E}">
        <p14:creationId xmlns:p14="http://schemas.microsoft.com/office/powerpoint/2010/main" val="82716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26D6B62-CD02-49DD-A614-39ABD502E583}" type="slidenum">
              <a:rPr lang="en-US" smtClean="0"/>
              <a:t>6</a:t>
            </a:fld>
            <a:endParaRPr lang="en-US"/>
          </a:p>
        </p:txBody>
      </p:sp>
    </p:spTree>
    <p:extLst>
      <p:ext uri="{BB962C8B-B14F-4D97-AF65-F5344CB8AC3E}">
        <p14:creationId xmlns:p14="http://schemas.microsoft.com/office/powerpoint/2010/main" val="350811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26D6B62-CD02-49DD-A614-39ABD502E583}" type="slidenum">
              <a:rPr lang="en-US" smtClean="0"/>
              <a:t>7</a:t>
            </a:fld>
            <a:endParaRPr lang="en-US"/>
          </a:p>
        </p:txBody>
      </p:sp>
    </p:spTree>
    <p:extLst>
      <p:ext uri="{BB962C8B-B14F-4D97-AF65-F5344CB8AC3E}">
        <p14:creationId xmlns:p14="http://schemas.microsoft.com/office/powerpoint/2010/main" val="231043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26D6B62-CD02-49DD-A614-39ABD502E583}" type="slidenum">
              <a:rPr lang="en-US" smtClean="0"/>
              <a:t>8</a:t>
            </a:fld>
            <a:endParaRPr lang="en-US"/>
          </a:p>
        </p:txBody>
      </p:sp>
    </p:spTree>
    <p:extLst>
      <p:ext uri="{BB962C8B-B14F-4D97-AF65-F5344CB8AC3E}">
        <p14:creationId xmlns:p14="http://schemas.microsoft.com/office/powerpoint/2010/main" val="317011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20.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5" Type="http://schemas.openxmlformats.org/officeDocument/2006/relationships/image" Target="../media/image42.sv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3.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pn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0.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20.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5" Type="http://schemas.openxmlformats.org/officeDocument/2006/relationships/image" Target="../media/image42.sv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Master" Target="../slideMasters/slideMaster6.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pn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0.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 Id="rId22" Type="http://schemas.openxmlformats.org/officeDocument/2006/relationships/image" Target="../media/image3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314516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pening Slide - Solid Foote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7693" y="3429000"/>
            <a:ext cx="10972800" cy="457200"/>
          </a:xfrm>
          <a:prstGeom prst="rect">
            <a:avLst/>
          </a:prstGeom>
        </p:spPr>
        <p:txBody>
          <a:bodyPr/>
          <a:lstStyle>
            <a:lvl1pPr marL="0" indent="0">
              <a:buNone/>
              <a:defRPr b="0" spc="600">
                <a:solidFill>
                  <a:srgbClr val="485660"/>
                </a:solidFill>
                <a:latin typeface="Poppins" panose="00000500000000000000" pitchFamily="50" charset="0"/>
                <a:cs typeface="Poppins" panose="00000500000000000000" pitchFamily="50" charset="0"/>
              </a:defRPr>
            </a:lvl1pPr>
          </a:lstStyle>
          <a:p>
            <a:pPr lvl="0"/>
            <a:r>
              <a:rPr lang="en-US"/>
              <a:t>Subtitle</a:t>
            </a:r>
          </a:p>
        </p:txBody>
      </p:sp>
      <p:sp>
        <p:nvSpPr>
          <p:cNvPr id="10" name="Text Placeholder 9"/>
          <p:cNvSpPr>
            <a:spLocks noGrp="1"/>
          </p:cNvSpPr>
          <p:nvPr>
            <p:ph type="body" sz="quarter" idx="12" hasCustomPrompt="1"/>
          </p:nvPr>
        </p:nvSpPr>
        <p:spPr>
          <a:xfrm>
            <a:off x="277693" y="4508501"/>
            <a:ext cx="10972800" cy="403726"/>
          </a:xfrm>
          <a:prstGeom prst="rect">
            <a:avLst/>
          </a:prstGeom>
        </p:spPr>
        <p:txBody>
          <a:bodyPr/>
          <a:lstStyle>
            <a:lvl1pPr marL="0" indent="0">
              <a:buFontTx/>
              <a:buNone/>
              <a:defRPr sz="2000" b="0">
                <a:solidFill>
                  <a:schemeClr val="tx2">
                    <a:lumMod val="40000"/>
                    <a:lumOff val="60000"/>
                  </a:schemeClr>
                </a:solidFill>
                <a:latin typeface="Poppins" panose="00000500000000000000" pitchFamily="50" charset="0"/>
                <a:cs typeface="Poppins" panose="00000500000000000000" pitchFamily="50" charset="0"/>
              </a:defRPr>
            </a:lvl1pPr>
          </a:lstStyle>
          <a:p>
            <a:pPr lvl="0"/>
            <a:r>
              <a:rPr lang="en-US"/>
              <a:t>Month 22, 2022</a:t>
            </a:r>
          </a:p>
        </p:txBody>
      </p:sp>
      <p:sp>
        <p:nvSpPr>
          <p:cNvPr id="5" name="Text Placeholder 7">
            <a:extLst>
              <a:ext uri="{FF2B5EF4-FFF2-40B4-BE49-F238E27FC236}">
                <a16:creationId xmlns:a16="http://schemas.microsoft.com/office/drawing/2014/main" id="{EB594ED8-AC21-4EFB-AA7F-49E0BE51DE6A}"/>
              </a:ext>
            </a:extLst>
          </p:cNvPr>
          <p:cNvSpPr>
            <a:spLocks noGrp="1"/>
          </p:cNvSpPr>
          <p:nvPr>
            <p:ph type="body" sz="quarter" idx="13" hasCustomPrompt="1"/>
          </p:nvPr>
        </p:nvSpPr>
        <p:spPr>
          <a:xfrm>
            <a:off x="277693" y="944179"/>
            <a:ext cx="10972800" cy="2484821"/>
          </a:xfrm>
          <a:prstGeom prst="rect">
            <a:avLst/>
          </a:prstGeom>
        </p:spPr>
        <p:txBody>
          <a:bodyPr anchor="b" anchorCtr="0"/>
          <a:lstStyle>
            <a:lvl1pPr marL="0" indent="0">
              <a:buNone/>
              <a:defRPr sz="6000" b="1" spc="-150" baseline="0">
                <a:solidFill>
                  <a:srgbClr val="2F383F"/>
                </a:solidFill>
                <a:latin typeface="Poppins" panose="00000500000000000000" pitchFamily="50" charset="0"/>
                <a:cs typeface="Poppins" panose="00000500000000000000" pitchFamily="50" charset="0"/>
              </a:defRPr>
            </a:lvl1pPr>
          </a:lstStyle>
          <a:p>
            <a:pPr lvl="0"/>
            <a:r>
              <a:rPr lang="en-US"/>
              <a:t>Main Title</a:t>
            </a:r>
          </a:p>
        </p:txBody>
      </p:sp>
    </p:spTree>
    <p:extLst>
      <p:ext uri="{BB962C8B-B14F-4D97-AF65-F5344CB8AC3E}">
        <p14:creationId xmlns:p14="http://schemas.microsoft.com/office/powerpoint/2010/main" val="429429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al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AA211233-7736-488F-8B7B-5CD99CEE1E9B}"/>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6" name="Title Placeholder 2">
            <a:extLst>
              <a:ext uri="{FF2B5EF4-FFF2-40B4-BE49-F238E27FC236}">
                <a16:creationId xmlns:a16="http://schemas.microsoft.com/office/drawing/2014/main" id="{CD7C4D81-F33B-42AB-A5EA-EC4BA7D8FB1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4047221975"/>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al Header w/Numberin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SzPct val="80000"/>
              <a:buFont typeface="+mj-lt"/>
              <a:buAutoNum type="arabicPeriod"/>
              <a:defRPr lang="en-US" sz="2400" b="0" kern="1200" baseline="0" dirty="0" smtClean="0">
                <a:solidFill>
                  <a:srgbClr val="2F383F"/>
                </a:solidFill>
                <a:latin typeface="Poppins" panose="00000500000000000000" pitchFamily="50" charset="0"/>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Arial" panose="020B0604020202020204" pitchFamily="34" charset="0"/>
              <a:buChar char="•"/>
              <a:defRPr lang="en-US" sz="2133" kern="1200" baseline="0" dirty="0" smtClean="0">
                <a:solidFill>
                  <a:srgbClr val="2F383F"/>
                </a:solidFill>
                <a:latin typeface="Poppins" panose="00000500000000000000" pitchFamily="50" charset="0"/>
                <a:ea typeface="+mn-ea"/>
                <a:cs typeface="Poppins" panose="00000500000000000000" pitchFamily="50" charset="0"/>
              </a:defRPr>
            </a:lvl2pPr>
            <a:lvl3pPr marL="916494" indent="-296326" algn="l" defTabSz="609585" rtl="0" eaLnBrk="1" latinLnBrk="0" hangingPunct="1">
              <a:spcBef>
                <a:spcPts val="400"/>
              </a:spcBef>
              <a:buClr>
                <a:schemeClr val="tx1"/>
              </a:buClr>
              <a:buSzPct val="80000"/>
              <a:buFont typeface="Courier New" panose="02070309020205020404" pitchFamily="49" charset="0"/>
              <a:buChar char="o"/>
              <a:defRPr lang="en-US" sz="1867" kern="1200" baseline="0" dirty="0" smtClean="0">
                <a:solidFill>
                  <a:srgbClr val="2F383F"/>
                </a:solidFill>
                <a:latin typeface="Poppins" panose="00000500000000000000" pitchFamily="50" charset="0"/>
                <a:ea typeface="+mn-ea"/>
                <a:cs typeface="Poppins" panose="00000500000000000000" pitchFamily="50" charset="0"/>
              </a:defRPr>
            </a:lvl3pPr>
            <a:lvl4pPr marL="1219170" indent="-306910" algn="l" defTabSz="609585" rtl="0" eaLnBrk="1" latinLnBrk="0" hangingPunct="1">
              <a:spcBef>
                <a:spcPts val="400"/>
              </a:spcBef>
              <a:buClr>
                <a:schemeClr val="tx1"/>
              </a:buClr>
              <a:buFont typeface="Open Sans" panose="020B0606030504020204" pitchFamily="34" charset="0"/>
              <a:buChar char="–"/>
              <a:defRPr lang="en-US" sz="1867" kern="1200" baseline="0" dirty="0" smtClean="0">
                <a:solidFill>
                  <a:srgbClr val="2F383F"/>
                </a:solidFill>
                <a:latin typeface="Poppins" panose="00000500000000000000" pitchFamily="50" charset="0"/>
                <a:ea typeface="+mn-ea"/>
                <a:cs typeface="Poppins" panose="00000500000000000000" pitchFamily="50" charset="0"/>
              </a:defRPr>
            </a:lvl4pPr>
            <a:lvl5pPr marL="1521846" indent="-309026" algn="l" defTabSz="609585" rtl="0" eaLnBrk="1" latinLnBrk="0" hangingPunct="1">
              <a:spcBef>
                <a:spcPts val="400"/>
              </a:spcBef>
              <a:buClr>
                <a:schemeClr val="tx1"/>
              </a:buClr>
              <a:buFont typeface="Arial" panose="020B0604020202020204" pitchFamily="34" charset="0"/>
              <a:buChar char="•"/>
              <a:defRPr lang="en-US" sz="1867" kern="1200" dirty="0">
                <a:solidFill>
                  <a:srgbClr val="2F383F"/>
                </a:solidFill>
                <a:latin typeface="Poppins" panose="00000500000000000000" pitchFamily="50" charset="0"/>
                <a:ea typeface="+mn-ea"/>
                <a:cs typeface="Poppins" panose="00000500000000000000" pitchFamily="50" charset="0"/>
              </a:defRPr>
            </a:lvl5pPr>
            <a:lvl6pPr marL="1835105" indent="-309026">
              <a:buClr>
                <a:schemeClr val="tx1"/>
              </a:buClr>
              <a:buFont typeface="Open Sans" panose="020B0606030504020204" pitchFamily="34" charset="0"/>
              <a:buChar char="–"/>
              <a:defRPr sz="1867">
                <a:solidFill>
                  <a:schemeClr val="tx1"/>
                </a:solidFill>
                <a:latin typeface="+mn-l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6" hasCustomPrompt="1"/>
          </p:nvPr>
        </p:nvSpPr>
        <p:spPr>
          <a:xfrm>
            <a:off x="612648"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508899927"/>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al Header - 2 Column">
    <p:spTree>
      <p:nvGrpSpPr>
        <p:cNvPr id="1" name=""/>
        <p:cNvGrpSpPr/>
        <p:nvPr/>
      </p:nvGrpSpPr>
      <p:grpSpPr>
        <a:xfrm>
          <a:off x="0" y="0"/>
          <a:ext cx="0" cy="0"/>
          <a:chOff x="0" y="0"/>
          <a:chExt cx="0" cy="0"/>
        </a:xfrm>
      </p:grpSpPr>
      <p:sp>
        <p:nvSpPr>
          <p:cNvPr id="17" name="Content Placeholder 2"/>
          <p:cNvSpPr>
            <a:spLocks noGrp="1"/>
          </p:cNvSpPr>
          <p:nvPr>
            <p:ph idx="14"/>
          </p:nvPr>
        </p:nvSpPr>
        <p:spPr>
          <a:xfrm>
            <a:off x="613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p:nvPr>
        </p:nvSpPr>
        <p:spPr>
          <a:xfrm>
            <a:off x="6201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61B7E8E1-A7A0-4F97-882E-77A605C30EF3}"/>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9" name="Title Placeholder 2">
            <a:extLst>
              <a:ext uri="{FF2B5EF4-FFF2-40B4-BE49-F238E27FC236}">
                <a16:creationId xmlns:a16="http://schemas.microsoft.com/office/drawing/2014/main" id="{0A60DE3F-3A47-46AD-9D17-F451AD90978C}"/>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722292677"/>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al Header - 2 Column List">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859247"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Poppins" panose="00000500000000000000" pitchFamily="50" charset="0"/>
              </a:defRPr>
            </a:lvl1pPr>
            <a:lvl2pPr marL="615935" indent="-313259" algn="l" defTabSz="609585" rtl="0" eaLnBrk="1" latinLnBrk="0" hangingPunct="1">
              <a:buClr>
                <a:srgbClr val="595A5C"/>
              </a:buClr>
              <a:defRPr lang="en-US" sz="1867" kern="1200" dirty="0" smtClean="0">
                <a:solidFill>
                  <a:srgbClr val="2F383F"/>
                </a:solidFill>
                <a:latin typeface="+mj-lt"/>
                <a:ea typeface="+mn-ea"/>
                <a:cs typeface="Poppins" panose="00000500000000000000" pitchFamily="50" charset="0"/>
              </a:defRPr>
            </a:lvl2pPr>
            <a:lvl3pPr marL="916494" indent="-300559" algn="l" defTabSz="609585" rtl="0" eaLnBrk="1" latinLnBrk="0" hangingPunct="1">
              <a:buClr>
                <a:srgbClr val="595A5C"/>
              </a:buClr>
              <a:defRPr lang="en-US" sz="1867" kern="1200" baseline="0" dirty="0" smtClean="0">
                <a:solidFill>
                  <a:srgbClr val="2F383F"/>
                </a:solidFill>
                <a:latin typeface="+mj-lt"/>
                <a:ea typeface="+mn-ea"/>
                <a:cs typeface="Poppins" panose="00000500000000000000" pitchFamily="50"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0" name="Text Placeholder 3"/>
          <p:cNvSpPr>
            <a:spLocks noGrp="1"/>
          </p:cNvSpPr>
          <p:nvPr>
            <p:ph type="body" sz="quarter" idx="20"/>
          </p:nvPr>
        </p:nvSpPr>
        <p:spPr>
          <a:xfrm>
            <a:off x="6445131"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Poppins" panose="00000500000000000000" pitchFamily="50" charset="0"/>
              </a:defRPr>
            </a:lvl1pPr>
            <a:lvl2pPr marL="766214" indent="-313259" algn="l" defTabSz="609585" rtl="0" eaLnBrk="1" latinLnBrk="0" hangingPunct="1">
              <a:buClr>
                <a:srgbClr val="595A5C"/>
              </a:buClr>
              <a:defRPr lang="en-US" sz="1867" kern="1200" dirty="0" smtClean="0">
                <a:solidFill>
                  <a:srgbClr val="2F383F"/>
                </a:solidFill>
                <a:latin typeface="+mj-lt"/>
                <a:ea typeface="+mn-ea"/>
                <a:cs typeface="Poppins" panose="00000500000000000000" pitchFamily="50" charset="0"/>
              </a:defRPr>
            </a:lvl2pPr>
            <a:lvl3pPr marL="1068891" indent="-302676" algn="l" defTabSz="609585" rtl="0" eaLnBrk="1" latinLnBrk="0" hangingPunct="1">
              <a:buClr>
                <a:srgbClr val="595A5C"/>
              </a:buClr>
              <a:defRPr lang="en-US" sz="1867" kern="1200" baseline="0" dirty="0" smtClean="0">
                <a:solidFill>
                  <a:srgbClr val="2F383F"/>
                </a:solidFill>
                <a:latin typeface="+mj-lt"/>
                <a:ea typeface="+mn-ea"/>
                <a:cs typeface="Poppins" panose="00000500000000000000" pitchFamily="50"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4"/>
          <p:cNvSpPr>
            <a:spLocks noGrp="1"/>
          </p:cNvSpPr>
          <p:nvPr>
            <p:ph type="body" sz="quarter" idx="19" hasCustomPrompt="1"/>
          </p:nvPr>
        </p:nvSpPr>
        <p:spPr>
          <a:xfrm>
            <a:off x="609601" y="1600200"/>
            <a:ext cx="5386916" cy="586495"/>
          </a:xfrm>
          <a:prstGeom prst="rect">
            <a:avLst/>
          </a:prstGeom>
        </p:spPr>
        <p:txBody>
          <a:bodyPr wrap="square" tIns="45720" bIns="45720" anchor="ctr">
            <a:normAutofit/>
          </a:bodyPr>
          <a:lstStyle>
            <a:lvl1pPr marL="0" indent="0" algn="ctr">
              <a:spcBef>
                <a:spcPts val="0"/>
              </a:spcBef>
              <a:buNone/>
              <a:defRPr lang="en-US" sz="2000" b="1" kern="1200" baseline="0" dirty="0" smtClean="0">
                <a:solidFill>
                  <a:srgbClr val="485660"/>
                </a:solidFill>
                <a:latin typeface="+mj-lt"/>
                <a:ea typeface="Open Sans Semibold" panose="020B0706030804020204" pitchFamily="34" charset="0"/>
                <a:cs typeface="Poppins" panose="00000500000000000000" pitchFamily="50"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23" name="Text Placeholder 4"/>
          <p:cNvSpPr>
            <a:spLocks noGrp="1"/>
          </p:cNvSpPr>
          <p:nvPr>
            <p:ph type="body" sz="quarter" idx="21" hasCustomPrompt="1"/>
          </p:nvPr>
        </p:nvSpPr>
        <p:spPr>
          <a:xfrm>
            <a:off x="6195485" y="1600200"/>
            <a:ext cx="5386916" cy="586495"/>
          </a:xfrm>
          <a:prstGeom prst="rect">
            <a:avLst/>
          </a:prstGeom>
        </p:spPr>
        <p:txBody>
          <a:bodyPr wrap="square" tIns="45720" bIns="45720" anchor="ctr">
            <a:normAutofit/>
          </a:bodyPr>
          <a:lstStyle>
            <a:lvl1pPr marL="0" indent="0" algn="ctr">
              <a:spcBef>
                <a:spcPts val="0"/>
              </a:spcBef>
              <a:buNone/>
              <a:defRPr lang="en-US" sz="2000" b="1" kern="1200" dirty="0" smtClean="0">
                <a:solidFill>
                  <a:srgbClr val="485660"/>
                </a:solidFill>
                <a:latin typeface="+mj-lt"/>
                <a:ea typeface="Open Sans Semibold" panose="020B0706030804020204" pitchFamily="34" charset="0"/>
                <a:cs typeface="Poppins" panose="00000500000000000000" pitchFamily="50"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10" name="Text Placeholder 5">
            <a:extLst>
              <a:ext uri="{FF2B5EF4-FFF2-40B4-BE49-F238E27FC236}">
                <a16:creationId xmlns:a16="http://schemas.microsoft.com/office/drawing/2014/main" id="{5B0C6E96-6FDE-4E36-AA3B-E38D73D043F4}"/>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1" name="Title Placeholder 2">
            <a:extLst>
              <a:ext uri="{FF2B5EF4-FFF2-40B4-BE49-F238E27FC236}">
                <a16:creationId xmlns:a16="http://schemas.microsoft.com/office/drawing/2014/main" id="{8B874943-5C43-4BCD-8096-EABFCF61B4D3}"/>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478565924"/>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ngle Header - 3 Column Comparison">
    <p:spTree>
      <p:nvGrpSpPr>
        <p:cNvPr id="1" name=""/>
        <p:cNvGrpSpPr/>
        <p:nvPr/>
      </p:nvGrpSpPr>
      <p:grpSpPr>
        <a:xfrm>
          <a:off x="0" y="0"/>
          <a:ext cx="0" cy="0"/>
          <a:chOff x="0" y="0"/>
          <a:chExt cx="0" cy="0"/>
        </a:xfrm>
      </p:grpSpPr>
      <p:sp>
        <p:nvSpPr>
          <p:cNvPr id="57" name="Content Placeholder 23"/>
          <p:cNvSpPr>
            <a:spLocks noGrp="1"/>
          </p:cNvSpPr>
          <p:nvPr>
            <p:ph sz="quarter" idx="14" hasCustomPrompt="1"/>
          </p:nvPr>
        </p:nvSpPr>
        <p:spPr>
          <a:xfrm>
            <a:off x="4487855"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150000"/>
              </a:lnSpc>
              <a:spcBef>
                <a:spcPts val="0"/>
              </a:spcBef>
              <a:buClr>
                <a:schemeClr val="tx1"/>
              </a:buClr>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8" name="Content Placeholder 23"/>
          <p:cNvSpPr>
            <a:spLocks noGrp="1"/>
          </p:cNvSpPr>
          <p:nvPr>
            <p:ph sz="quarter" idx="15" hasCustomPrompt="1"/>
          </p:nvPr>
        </p:nvSpPr>
        <p:spPr>
          <a:xfrm>
            <a:off x="8185647"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150000"/>
              </a:lnSpc>
              <a:spcBef>
                <a:spcPts val="0"/>
              </a:spcBef>
              <a:buClr>
                <a:schemeClr val="tx1"/>
              </a:buClr>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9" name="Text Placeholder 41"/>
          <p:cNvSpPr>
            <a:spLocks noGrp="1"/>
          </p:cNvSpPr>
          <p:nvPr>
            <p:ph type="body" sz="quarter" idx="41"/>
          </p:nvPr>
        </p:nvSpPr>
        <p:spPr>
          <a:xfrm>
            <a:off x="4487855" y="2206570"/>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0" name="Text Placeholder 41"/>
          <p:cNvSpPr>
            <a:spLocks noGrp="1"/>
          </p:cNvSpPr>
          <p:nvPr>
            <p:ph type="body" sz="quarter" idx="42"/>
          </p:nvPr>
        </p:nvSpPr>
        <p:spPr>
          <a:xfrm>
            <a:off x="8185647" y="2206568"/>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1" name="Content Placeholder 23"/>
          <p:cNvSpPr>
            <a:spLocks noGrp="1"/>
          </p:cNvSpPr>
          <p:nvPr>
            <p:ph sz="quarter" idx="11" hasCustomPrompt="1"/>
          </p:nvPr>
        </p:nvSpPr>
        <p:spPr>
          <a:xfrm>
            <a:off x="770085" y="1643181"/>
            <a:ext cx="3205771" cy="419100"/>
          </a:xfrm>
          <a:prstGeom prst="rect">
            <a:avLst/>
          </a:prstGeom>
          <a:solidFill>
            <a:srgbClr val="485660"/>
          </a:solidFill>
        </p:spPr>
        <p:txBody>
          <a:bodyPr wrap="none" anchor="ctr" anchorCtr="0">
            <a:normAutofit/>
          </a:bodyPr>
          <a:lstStyle>
            <a:lvl1pPr marL="0" indent="0" algn="ctr">
              <a:lnSpc>
                <a:spcPct val="150000"/>
              </a:lnSpc>
              <a:spcBef>
                <a:spcPts val="0"/>
              </a:spcBef>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62" name="Text Placeholder 41"/>
          <p:cNvSpPr>
            <a:spLocks noGrp="1"/>
          </p:cNvSpPr>
          <p:nvPr>
            <p:ph type="body" sz="quarter" idx="40"/>
          </p:nvPr>
        </p:nvSpPr>
        <p:spPr>
          <a:xfrm>
            <a:off x="770085" y="2206568"/>
            <a:ext cx="3205771" cy="3757138"/>
          </a:xfrm>
          <a:prstGeom prst="rect">
            <a:avLst/>
          </a:prstGeom>
        </p:spPr>
        <p:txBody>
          <a:bodyPr lIns="91440" rIns="91440">
            <a:noAutofit/>
          </a:bodyPr>
          <a:lstStyle>
            <a:lvl1pPr marL="0" indent="0" algn="ctr">
              <a:spcBef>
                <a:spcPts val="0"/>
              </a:spcBef>
              <a:spcAft>
                <a:spcPts val="400"/>
              </a:spcAft>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11" name="Text Placeholder 5">
            <a:extLst>
              <a:ext uri="{FF2B5EF4-FFF2-40B4-BE49-F238E27FC236}">
                <a16:creationId xmlns:a16="http://schemas.microsoft.com/office/drawing/2014/main" id="{1A8F725D-7467-4D3A-B2E9-4E480528DC47}"/>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3" name="Title Placeholder 2">
            <a:extLst>
              <a:ext uri="{FF2B5EF4-FFF2-40B4-BE49-F238E27FC236}">
                <a16:creationId xmlns:a16="http://schemas.microsoft.com/office/drawing/2014/main" id="{028839A0-0A8D-4150-ABBB-49BB083B870F}"/>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1511939776"/>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18872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2">
            <a:extLst>
              <a:ext uri="{FF2B5EF4-FFF2-40B4-BE49-F238E27FC236}">
                <a16:creationId xmlns:a16="http://schemas.microsoft.com/office/drawing/2014/main" id="{528ADB30-DCC4-4716-98BD-2C1AE4C0454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822804157"/>
      </p:ext>
    </p:extLst>
  </p:cSld>
  <p:clrMapOvr>
    <a:masterClrMapping/>
  </p:clrMapOvr>
  <p:transition spd="slow">
    <p:wipe dir="d"/>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TERMARK SLIDE">
    <p:spTree>
      <p:nvGrpSpPr>
        <p:cNvPr id="1" name=""/>
        <p:cNvGrpSpPr/>
        <p:nvPr/>
      </p:nvGrpSpPr>
      <p:grpSpPr>
        <a:xfrm>
          <a:off x="0" y="0"/>
          <a:ext cx="0" cy="0"/>
          <a:chOff x="0" y="0"/>
          <a:chExt cx="0" cy="0"/>
        </a:xfrm>
      </p:grpSpPr>
      <p:sp>
        <p:nvSpPr>
          <p:cNvPr id="6" name="Text Placeholder 5"/>
          <p:cNvSpPr>
            <a:spLocks noGrp="1"/>
          </p:cNvSpPr>
          <p:nvPr>
            <p:ph type="body" sz="quarter" idx="16" hasCustomPrompt="1"/>
          </p:nvPr>
        </p:nvSpPr>
        <p:spPr>
          <a:xfrm>
            <a:off x="612648" y="976838"/>
            <a:ext cx="10971212" cy="325534"/>
          </a:xfrm>
          <a:prstGeom prst="rect">
            <a:avLst/>
          </a:prstGeom>
          <a:noFill/>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a:noFill/>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grpSp>
        <p:nvGrpSpPr>
          <p:cNvPr id="32" name="Group 31">
            <a:extLst>
              <a:ext uri="{FF2B5EF4-FFF2-40B4-BE49-F238E27FC236}">
                <a16:creationId xmlns:a16="http://schemas.microsoft.com/office/drawing/2014/main" id="{ECFD47A6-99A5-4C0C-A9D5-BCF067328CE4}"/>
              </a:ext>
            </a:extLst>
          </p:cNvPr>
          <p:cNvGrpSpPr/>
          <p:nvPr userDrawn="1"/>
        </p:nvGrpSpPr>
        <p:grpSpPr>
          <a:xfrm>
            <a:off x="278459" y="2195285"/>
            <a:ext cx="11613981" cy="3312304"/>
            <a:chOff x="278459" y="2195285"/>
            <a:chExt cx="11613981" cy="3312304"/>
          </a:xfrm>
          <a:solidFill>
            <a:srgbClr val="FFFFFF"/>
          </a:solidFill>
        </p:grpSpPr>
        <p:grpSp>
          <p:nvGrpSpPr>
            <p:cNvPr id="31" name="Group 30">
              <a:extLst>
                <a:ext uri="{FF2B5EF4-FFF2-40B4-BE49-F238E27FC236}">
                  <a16:creationId xmlns:a16="http://schemas.microsoft.com/office/drawing/2014/main" id="{55F252F2-1FC1-44AA-9141-EA1C8D44FF51}"/>
                </a:ext>
              </a:extLst>
            </p:cNvPr>
            <p:cNvGrpSpPr/>
            <p:nvPr userDrawn="1"/>
          </p:nvGrpSpPr>
          <p:grpSpPr>
            <a:xfrm>
              <a:off x="278459" y="2195285"/>
              <a:ext cx="11613981" cy="584775"/>
              <a:chOff x="278459" y="2222993"/>
              <a:chExt cx="11613981" cy="584775"/>
            </a:xfrm>
            <a:grpFill/>
          </p:grpSpPr>
          <p:sp>
            <p:nvSpPr>
              <p:cNvPr id="2" name="TextBox 1">
                <a:extLst>
                  <a:ext uri="{FF2B5EF4-FFF2-40B4-BE49-F238E27FC236}">
                    <a16:creationId xmlns:a16="http://schemas.microsoft.com/office/drawing/2014/main" id="{283DDAD9-26B1-481F-85CA-2720FA86B2E6}"/>
                  </a:ext>
                </a:extLst>
              </p:cNvPr>
              <p:cNvSpPr txBox="1"/>
              <p:nvPr userDrawn="1"/>
            </p:nvSpPr>
            <p:spPr>
              <a:xfrm rot="19800000">
                <a:off x="278459"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8" name="TextBox 7">
                <a:extLst>
                  <a:ext uri="{FF2B5EF4-FFF2-40B4-BE49-F238E27FC236}">
                    <a16:creationId xmlns:a16="http://schemas.microsoft.com/office/drawing/2014/main" id="{862D707D-3C03-425E-B48D-2780C4A65E19}"/>
                  </a:ext>
                </a:extLst>
              </p:cNvPr>
              <p:cNvSpPr txBox="1"/>
              <p:nvPr userDrawn="1"/>
            </p:nvSpPr>
            <p:spPr>
              <a:xfrm rot="19800000">
                <a:off x="2276963"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9" name="TextBox 8">
                <a:extLst>
                  <a:ext uri="{FF2B5EF4-FFF2-40B4-BE49-F238E27FC236}">
                    <a16:creationId xmlns:a16="http://schemas.microsoft.com/office/drawing/2014/main" id="{F5F171A8-7045-4FB9-8A6E-3995D032C47A}"/>
                  </a:ext>
                </a:extLst>
              </p:cNvPr>
              <p:cNvSpPr txBox="1"/>
              <p:nvPr userDrawn="1"/>
            </p:nvSpPr>
            <p:spPr>
              <a:xfrm rot="19800000">
                <a:off x="4275467"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0" name="TextBox 9">
                <a:extLst>
                  <a:ext uri="{FF2B5EF4-FFF2-40B4-BE49-F238E27FC236}">
                    <a16:creationId xmlns:a16="http://schemas.microsoft.com/office/drawing/2014/main" id="{DD7A8769-84A3-4E2C-8F82-034144400965}"/>
                  </a:ext>
                </a:extLst>
              </p:cNvPr>
              <p:cNvSpPr txBox="1"/>
              <p:nvPr userDrawn="1"/>
            </p:nvSpPr>
            <p:spPr>
              <a:xfrm rot="19800000">
                <a:off x="6273971"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1" name="TextBox 10">
                <a:extLst>
                  <a:ext uri="{FF2B5EF4-FFF2-40B4-BE49-F238E27FC236}">
                    <a16:creationId xmlns:a16="http://schemas.microsoft.com/office/drawing/2014/main" id="{5CC16371-A8B3-4B9E-A36F-43E8B8696AB4}"/>
                  </a:ext>
                </a:extLst>
              </p:cNvPr>
              <p:cNvSpPr txBox="1"/>
              <p:nvPr userDrawn="1"/>
            </p:nvSpPr>
            <p:spPr>
              <a:xfrm rot="19800000">
                <a:off x="8272475"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2" name="TextBox 11">
                <a:extLst>
                  <a:ext uri="{FF2B5EF4-FFF2-40B4-BE49-F238E27FC236}">
                    <a16:creationId xmlns:a16="http://schemas.microsoft.com/office/drawing/2014/main" id="{9654CD80-DE8F-4185-BE17-2023915D671A}"/>
                  </a:ext>
                </a:extLst>
              </p:cNvPr>
              <p:cNvSpPr txBox="1"/>
              <p:nvPr userDrawn="1"/>
            </p:nvSpPr>
            <p:spPr>
              <a:xfrm rot="19800000">
                <a:off x="10270977"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nvGrpSpPr>
            <p:cNvPr id="4" name="Group 3">
              <a:extLst>
                <a:ext uri="{FF2B5EF4-FFF2-40B4-BE49-F238E27FC236}">
                  <a16:creationId xmlns:a16="http://schemas.microsoft.com/office/drawing/2014/main" id="{F8115417-A265-4265-B35E-FC84E8802003}"/>
                </a:ext>
              </a:extLst>
            </p:cNvPr>
            <p:cNvGrpSpPr/>
            <p:nvPr userDrawn="1"/>
          </p:nvGrpSpPr>
          <p:grpSpPr>
            <a:xfrm>
              <a:off x="278459" y="3559049"/>
              <a:ext cx="11613981" cy="584775"/>
              <a:chOff x="278459" y="3257467"/>
              <a:chExt cx="11613981" cy="584775"/>
            </a:xfrm>
            <a:grpFill/>
          </p:grpSpPr>
          <p:sp>
            <p:nvSpPr>
              <p:cNvPr id="13" name="TextBox 12">
                <a:extLst>
                  <a:ext uri="{FF2B5EF4-FFF2-40B4-BE49-F238E27FC236}">
                    <a16:creationId xmlns:a16="http://schemas.microsoft.com/office/drawing/2014/main" id="{DE8BD5EE-6C51-4F2A-BEC5-F05575B10511}"/>
                  </a:ext>
                </a:extLst>
              </p:cNvPr>
              <p:cNvSpPr txBox="1"/>
              <p:nvPr userDrawn="1"/>
            </p:nvSpPr>
            <p:spPr>
              <a:xfrm rot="19800000">
                <a:off x="278459"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4" name="TextBox 13">
                <a:extLst>
                  <a:ext uri="{FF2B5EF4-FFF2-40B4-BE49-F238E27FC236}">
                    <a16:creationId xmlns:a16="http://schemas.microsoft.com/office/drawing/2014/main" id="{F80AE897-5B52-40DC-B16D-DE43FD9FC1E1}"/>
                  </a:ext>
                </a:extLst>
              </p:cNvPr>
              <p:cNvSpPr txBox="1"/>
              <p:nvPr userDrawn="1"/>
            </p:nvSpPr>
            <p:spPr>
              <a:xfrm rot="19800000">
                <a:off x="2276963"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5" name="TextBox 14">
                <a:extLst>
                  <a:ext uri="{FF2B5EF4-FFF2-40B4-BE49-F238E27FC236}">
                    <a16:creationId xmlns:a16="http://schemas.microsoft.com/office/drawing/2014/main" id="{7139F676-9766-454C-88AE-CAAA15AFAA95}"/>
                  </a:ext>
                </a:extLst>
              </p:cNvPr>
              <p:cNvSpPr txBox="1"/>
              <p:nvPr userDrawn="1"/>
            </p:nvSpPr>
            <p:spPr>
              <a:xfrm rot="19800000">
                <a:off x="4275467"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6" name="TextBox 15">
                <a:extLst>
                  <a:ext uri="{FF2B5EF4-FFF2-40B4-BE49-F238E27FC236}">
                    <a16:creationId xmlns:a16="http://schemas.microsoft.com/office/drawing/2014/main" id="{20A5F532-82D6-4E37-A9EF-86C00C0CBF1C}"/>
                  </a:ext>
                </a:extLst>
              </p:cNvPr>
              <p:cNvSpPr txBox="1"/>
              <p:nvPr userDrawn="1"/>
            </p:nvSpPr>
            <p:spPr>
              <a:xfrm rot="19800000">
                <a:off x="6273971"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7" name="TextBox 16">
                <a:extLst>
                  <a:ext uri="{FF2B5EF4-FFF2-40B4-BE49-F238E27FC236}">
                    <a16:creationId xmlns:a16="http://schemas.microsoft.com/office/drawing/2014/main" id="{ECC453A3-1024-4256-AC1C-76B70044753E}"/>
                  </a:ext>
                </a:extLst>
              </p:cNvPr>
              <p:cNvSpPr txBox="1"/>
              <p:nvPr userDrawn="1"/>
            </p:nvSpPr>
            <p:spPr>
              <a:xfrm rot="19800000">
                <a:off x="8272475"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8" name="TextBox 17">
                <a:extLst>
                  <a:ext uri="{FF2B5EF4-FFF2-40B4-BE49-F238E27FC236}">
                    <a16:creationId xmlns:a16="http://schemas.microsoft.com/office/drawing/2014/main" id="{AE2E9DE5-2C2A-4A0E-9444-B7917F6F30EB}"/>
                  </a:ext>
                </a:extLst>
              </p:cNvPr>
              <p:cNvSpPr txBox="1"/>
              <p:nvPr userDrawn="1"/>
            </p:nvSpPr>
            <p:spPr>
              <a:xfrm rot="19800000">
                <a:off x="10270977"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nvGrpSpPr>
            <p:cNvPr id="3" name="Group 2">
              <a:extLst>
                <a:ext uri="{FF2B5EF4-FFF2-40B4-BE49-F238E27FC236}">
                  <a16:creationId xmlns:a16="http://schemas.microsoft.com/office/drawing/2014/main" id="{7901E189-C7E8-488D-921F-2A4ADD615465}"/>
                </a:ext>
              </a:extLst>
            </p:cNvPr>
            <p:cNvGrpSpPr/>
            <p:nvPr userDrawn="1"/>
          </p:nvGrpSpPr>
          <p:grpSpPr>
            <a:xfrm>
              <a:off x="278459" y="4922814"/>
              <a:ext cx="11613981" cy="584775"/>
              <a:chOff x="278459" y="4199577"/>
              <a:chExt cx="11613981" cy="584775"/>
            </a:xfrm>
            <a:grpFill/>
          </p:grpSpPr>
          <p:sp>
            <p:nvSpPr>
              <p:cNvPr id="25" name="TextBox 24">
                <a:extLst>
                  <a:ext uri="{FF2B5EF4-FFF2-40B4-BE49-F238E27FC236}">
                    <a16:creationId xmlns:a16="http://schemas.microsoft.com/office/drawing/2014/main" id="{E1A802B5-2763-4CC1-A2B8-9CE45BBC2A0E}"/>
                  </a:ext>
                </a:extLst>
              </p:cNvPr>
              <p:cNvSpPr txBox="1"/>
              <p:nvPr userDrawn="1"/>
            </p:nvSpPr>
            <p:spPr>
              <a:xfrm rot="19800000">
                <a:off x="278459"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6" name="TextBox 25">
                <a:extLst>
                  <a:ext uri="{FF2B5EF4-FFF2-40B4-BE49-F238E27FC236}">
                    <a16:creationId xmlns:a16="http://schemas.microsoft.com/office/drawing/2014/main" id="{B6AA60AD-EC8A-4927-A456-588775480DC3}"/>
                  </a:ext>
                </a:extLst>
              </p:cNvPr>
              <p:cNvSpPr txBox="1"/>
              <p:nvPr userDrawn="1"/>
            </p:nvSpPr>
            <p:spPr>
              <a:xfrm rot="19800000">
                <a:off x="2276963"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7" name="TextBox 26">
                <a:extLst>
                  <a:ext uri="{FF2B5EF4-FFF2-40B4-BE49-F238E27FC236}">
                    <a16:creationId xmlns:a16="http://schemas.microsoft.com/office/drawing/2014/main" id="{455AA495-1513-4370-984C-A2A6AF9FA2E3}"/>
                  </a:ext>
                </a:extLst>
              </p:cNvPr>
              <p:cNvSpPr txBox="1"/>
              <p:nvPr userDrawn="1"/>
            </p:nvSpPr>
            <p:spPr>
              <a:xfrm rot="19800000">
                <a:off x="4275467"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8" name="TextBox 27">
                <a:extLst>
                  <a:ext uri="{FF2B5EF4-FFF2-40B4-BE49-F238E27FC236}">
                    <a16:creationId xmlns:a16="http://schemas.microsoft.com/office/drawing/2014/main" id="{BAE1DC5F-24B0-4A91-81B5-2C963BCC2FD5}"/>
                  </a:ext>
                </a:extLst>
              </p:cNvPr>
              <p:cNvSpPr txBox="1"/>
              <p:nvPr userDrawn="1"/>
            </p:nvSpPr>
            <p:spPr>
              <a:xfrm rot="19800000">
                <a:off x="6273971"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9" name="TextBox 28">
                <a:extLst>
                  <a:ext uri="{FF2B5EF4-FFF2-40B4-BE49-F238E27FC236}">
                    <a16:creationId xmlns:a16="http://schemas.microsoft.com/office/drawing/2014/main" id="{FE3FF1FB-15B0-457C-A8F5-33E20EEC79C7}"/>
                  </a:ext>
                </a:extLst>
              </p:cNvPr>
              <p:cNvSpPr txBox="1"/>
              <p:nvPr userDrawn="1"/>
            </p:nvSpPr>
            <p:spPr>
              <a:xfrm rot="19800000">
                <a:off x="8272475"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30" name="TextBox 29">
                <a:extLst>
                  <a:ext uri="{FF2B5EF4-FFF2-40B4-BE49-F238E27FC236}">
                    <a16:creationId xmlns:a16="http://schemas.microsoft.com/office/drawing/2014/main" id="{E78C39FB-4E21-4E04-95B5-023E1B6C3133}"/>
                  </a:ext>
                </a:extLst>
              </p:cNvPr>
              <p:cNvSpPr txBox="1"/>
              <p:nvPr userDrawn="1"/>
            </p:nvSpPr>
            <p:spPr>
              <a:xfrm rot="19800000">
                <a:off x="10270977"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spTree>
    <p:extLst>
      <p:ext uri="{BB962C8B-B14F-4D97-AF65-F5344CB8AC3E}">
        <p14:creationId xmlns:p14="http://schemas.microsoft.com/office/powerpoint/2010/main" val="1397906288"/>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gue Full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5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oppins"/>
              <a:ea typeface="+mn-ea"/>
              <a:cs typeface="+mn-cs"/>
            </a:endParaRPr>
          </a:p>
        </p:txBody>
      </p:sp>
      <p:sp>
        <p:nvSpPr>
          <p:cNvPr id="11" name="Title 5"/>
          <p:cNvSpPr>
            <a:spLocks noGrp="1"/>
          </p:cNvSpPr>
          <p:nvPr>
            <p:ph type="title" hasCustomPrompt="1"/>
          </p:nvPr>
        </p:nvSpPr>
        <p:spPr>
          <a:xfrm>
            <a:off x="611707" y="3025742"/>
            <a:ext cx="10968587" cy="1018129"/>
          </a:xfrm>
          <a:prstGeom prst="rect">
            <a:avLst/>
          </a:prstGeom>
        </p:spPr>
        <p:txBody>
          <a:bodyPr anchor="ctr"/>
          <a:lstStyle>
            <a:lvl1pPr algn="ctr">
              <a:defRPr sz="4000" b="0" cap="none" spc="600" baseline="0">
                <a:solidFill>
                  <a:schemeClr val="bg1"/>
                </a:solidFill>
              </a:defRPr>
            </a:lvl1pPr>
          </a:lstStyle>
          <a:p>
            <a:r>
              <a:rPr lang="en-US"/>
              <a:t>SECTION TITLE #2</a:t>
            </a:r>
          </a:p>
        </p:txBody>
      </p:sp>
      <p:sp>
        <p:nvSpPr>
          <p:cNvPr id="144" name="Footer Placeholder 6">
            <a:extLst>
              <a:ext uri="{FF2B5EF4-FFF2-40B4-BE49-F238E27FC236}">
                <a16:creationId xmlns:a16="http://schemas.microsoft.com/office/drawing/2014/main" id="{0E5552A6-C06C-4C8A-B397-AFBB319F3CBA}"/>
              </a:ext>
            </a:extLst>
          </p:cNvPr>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marL="0" marR="0" lvl="0" indent="0" algn="r" defTabSz="1030288"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Poppins"/>
                <a:ea typeface="+mn-ea"/>
                <a:cs typeface="Poppins" panose="00000500000000000000" pitchFamily="50" charset="0"/>
              </a:rPr>
              <a:t>© 2021 RAY • ALLEN, Inc..  All rights reserved. </a:t>
            </a:r>
          </a:p>
          <a:p>
            <a:pPr marL="0" marR="0" lvl="0" indent="0" algn="r" defTabSz="1030288" rtl="0" eaLnBrk="1" fontAlgn="base" latinLnBrk="0" hangingPunct="1">
              <a:lnSpc>
                <a:spcPct val="100000"/>
              </a:lnSpc>
              <a:spcBef>
                <a:spcPct val="0"/>
              </a:spcBef>
              <a:spcAft>
                <a:spcPct val="0"/>
              </a:spcAft>
              <a:buClrTx/>
              <a:buSzTx/>
              <a:buFontTx/>
              <a:buNone/>
              <a:tabLst/>
              <a:defRPr/>
            </a:pPr>
            <a:r>
              <a:rPr kumimoji="0" lang="en-US" sz="800" b="1" i="1" u="none" strike="noStrike" kern="1200" cap="none" spc="0" normalizeH="0" baseline="0" noProof="0">
                <a:ln>
                  <a:noFill/>
                </a:ln>
                <a:solidFill>
                  <a:prstClr val="white"/>
                </a:solidFill>
                <a:effectLst/>
                <a:uLnTx/>
                <a:uFillTx/>
                <a:latin typeface="Poppins"/>
                <a:ea typeface="+mn-ea"/>
                <a:cs typeface="Poppins" panose="00000500000000000000" pitchFamily="50" charset="0"/>
              </a:rPr>
              <a:t>CONFIDENTIAL</a:t>
            </a:r>
          </a:p>
        </p:txBody>
      </p:sp>
      <p:grpSp>
        <p:nvGrpSpPr>
          <p:cNvPr id="2" name="Group 1">
            <a:extLst>
              <a:ext uri="{FF2B5EF4-FFF2-40B4-BE49-F238E27FC236}">
                <a16:creationId xmlns:a16="http://schemas.microsoft.com/office/drawing/2014/main" id="{A427CCA4-3619-4E43-8A85-23A7F5761053}"/>
              </a:ext>
            </a:extLst>
          </p:cNvPr>
          <p:cNvGrpSpPr/>
          <p:nvPr userDrawn="1"/>
        </p:nvGrpSpPr>
        <p:grpSpPr>
          <a:xfrm>
            <a:off x="280414" y="6292652"/>
            <a:ext cx="1691756" cy="364611"/>
            <a:chOff x="280414" y="6292652"/>
            <a:chExt cx="1691756" cy="364611"/>
          </a:xfrm>
        </p:grpSpPr>
        <p:grpSp>
          <p:nvGrpSpPr>
            <p:cNvPr id="7" name="Graphic 1">
              <a:extLst>
                <a:ext uri="{FF2B5EF4-FFF2-40B4-BE49-F238E27FC236}">
                  <a16:creationId xmlns:a16="http://schemas.microsoft.com/office/drawing/2014/main" id="{BB927A0D-4364-4D49-83FA-7BDA53E0FEBA}"/>
                </a:ext>
              </a:extLst>
            </p:cNvPr>
            <p:cNvGrpSpPr/>
            <p:nvPr/>
          </p:nvGrpSpPr>
          <p:grpSpPr>
            <a:xfrm>
              <a:off x="280414" y="6292652"/>
              <a:ext cx="343163" cy="364611"/>
              <a:chOff x="4895830" y="3171846"/>
              <a:chExt cx="301874" cy="320741"/>
            </a:xfrm>
            <a:solidFill>
              <a:schemeClr val="accent1"/>
            </a:solidFill>
          </p:grpSpPr>
          <p:sp>
            <p:nvSpPr>
              <p:cNvPr id="19" name="Freeform: Shape 18">
                <a:extLst>
                  <a:ext uri="{FF2B5EF4-FFF2-40B4-BE49-F238E27FC236}">
                    <a16:creationId xmlns:a16="http://schemas.microsoft.com/office/drawing/2014/main" id="{64F81E54-55C5-4335-BFF3-0E4E77A8B652}"/>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20" name="Freeform: Shape 19">
                <a:extLst>
                  <a:ext uri="{FF2B5EF4-FFF2-40B4-BE49-F238E27FC236}">
                    <a16:creationId xmlns:a16="http://schemas.microsoft.com/office/drawing/2014/main" id="{C5612990-96FC-430E-8F42-9220454CDD56}"/>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21" name="Freeform: Shape 20">
                <a:extLst>
                  <a:ext uri="{FF2B5EF4-FFF2-40B4-BE49-F238E27FC236}">
                    <a16:creationId xmlns:a16="http://schemas.microsoft.com/office/drawing/2014/main" id="{AFF90E90-A173-4E4B-A900-D74C71961850}"/>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grpSp>
        <p:grpSp>
          <p:nvGrpSpPr>
            <p:cNvPr id="8" name="Graphic 1">
              <a:extLst>
                <a:ext uri="{FF2B5EF4-FFF2-40B4-BE49-F238E27FC236}">
                  <a16:creationId xmlns:a16="http://schemas.microsoft.com/office/drawing/2014/main" id="{9B5743BF-A38E-478C-A651-E9D6949CDABA}"/>
                </a:ext>
              </a:extLst>
            </p:cNvPr>
            <p:cNvGrpSpPr/>
            <p:nvPr/>
          </p:nvGrpSpPr>
          <p:grpSpPr>
            <a:xfrm>
              <a:off x="713574" y="6421573"/>
              <a:ext cx="1258596" cy="106807"/>
              <a:chOff x="5276872" y="3285269"/>
              <a:chExt cx="1107162" cy="93956"/>
            </a:xfrm>
            <a:solidFill>
              <a:schemeClr val="bg2"/>
            </a:solidFill>
          </p:grpSpPr>
          <p:sp>
            <p:nvSpPr>
              <p:cNvPr id="10" name="Freeform: Shape 9">
                <a:extLst>
                  <a:ext uri="{FF2B5EF4-FFF2-40B4-BE49-F238E27FC236}">
                    <a16:creationId xmlns:a16="http://schemas.microsoft.com/office/drawing/2014/main" id="{704DE6C9-1EAB-431F-8BC6-707F1562929B}"/>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2" name="Freeform: Shape 11">
                <a:extLst>
                  <a:ext uri="{FF2B5EF4-FFF2-40B4-BE49-F238E27FC236}">
                    <a16:creationId xmlns:a16="http://schemas.microsoft.com/office/drawing/2014/main" id="{174A3C1F-64A9-48C5-AE16-FC6AE1B16510}"/>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3" name="Freeform: Shape 12">
                <a:extLst>
                  <a:ext uri="{FF2B5EF4-FFF2-40B4-BE49-F238E27FC236}">
                    <a16:creationId xmlns:a16="http://schemas.microsoft.com/office/drawing/2014/main" id="{2F57A51F-1402-4CB3-A686-4FEB9DF73A0C}"/>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4" name="Freeform: Shape 13">
                <a:extLst>
                  <a:ext uri="{FF2B5EF4-FFF2-40B4-BE49-F238E27FC236}">
                    <a16:creationId xmlns:a16="http://schemas.microsoft.com/office/drawing/2014/main" id="{9BBE8537-1996-45B8-AF78-F34AE9A692FC}"/>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5" name="Freeform: Shape 14">
                <a:extLst>
                  <a:ext uri="{FF2B5EF4-FFF2-40B4-BE49-F238E27FC236}">
                    <a16:creationId xmlns:a16="http://schemas.microsoft.com/office/drawing/2014/main" id="{C2598593-38CC-41DF-A3FD-09AEC3C1B3A9}"/>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6" name="Freeform: Shape 15">
                <a:extLst>
                  <a:ext uri="{FF2B5EF4-FFF2-40B4-BE49-F238E27FC236}">
                    <a16:creationId xmlns:a16="http://schemas.microsoft.com/office/drawing/2014/main" id="{EC0170B0-C351-4FE9-94E3-1768FF174BD8}"/>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7" name="Freeform: Shape 16">
                <a:extLst>
                  <a:ext uri="{FF2B5EF4-FFF2-40B4-BE49-F238E27FC236}">
                    <a16:creationId xmlns:a16="http://schemas.microsoft.com/office/drawing/2014/main" id="{A5358EC9-C9CC-472E-9398-9BB121148CB7}"/>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8" name="Freeform: Shape 17">
                <a:extLst>
                  <a:ext uri="{FF2B5EF4-FFF2-40B4-BE49-F238E27FC236}">
                    <a16:creationId xmlns:a16="http://schemas.microsoft.com/office/drawing/2014/main" id="{17E7B795-70C5-4B97-A007-5FDBC897DAEC}"/>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grpSp>
      </p:grpSp>
      <p:sp>
        <p:nvSpPr>
          <p:cNvPr id="9" name="Freeform: Shape 8">
            <a:extLst>
              <a:ext uri="{FF2B5EF4-FFF2-40B4-BE49-F238E27FC236}">
                <a16:creationId xmlns:a16="http://schemas.microsoft.com/office/drawing/2014/main" id="{4A8E390E-BAC0-4257-85F3-EE223028102A}"/>
              </a:ext>
            </a:extLst>
          </p:cNvPr>
          <p:cNvSpPr/>
          <p:nvPr/>
        </p:nvSpPr>
        <p:spPr>
          <a:xfrm>
            <a:off x="1170237" y="6460256"/>
            <a:ext cx="29404" cy="29404"/>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chemeClr val="bg2"/>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Tree>
    <p:extLst>
      <p:ext uri="{BB962C8B-B14F-4D97-AF65-F5344CB8AC3E}">
        <p14:creationId xmlns:p14="http://schemas.microsoft.com/office/powerpoint/2010/main" val="1951656676"/>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ing Slide - Solid Foote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7693" y="3429000"/>
            <a:ext cx="10972800" cy="457200"/>
          </a:xfrm>
          <a:prstGeom prst="rect">
            <a:avLst/>
          </a:prstGeom>
        </p:spPr>
        <p:txBody>
          <a:bodyPr/>
          <a:lstStyle>
            <a:lvl1pPr marL="0" indent="0">
              <a:buNone/>
              <a:defRPr b="0" spc="600">
                <a:solidFill>
                  <a:srgbClr val="485660"/>
                </a:solidFill>
                <a:latin typeface="Poppins" panose="00000500000000000000" pitchFamily="50" charset="0"/>
                <a:cs typeface="Poppins" panose="00000500000000000000" pitchFamily="50" charset="0"/>
              </a:defRPr>
            </a:lvl1pPr>
          </a:lstStyle>
          <a:p>
            <a:pPr lvl="0"/>
            <a:r>
              <a:rPr lang="en-US"/>
              <a:t>Subtitle</a:t>
            </a:r>
          </a:p>
        </p:txBody>
      </p:sp>
      <p:sp>
        <p:nvSpPr>
          <p:cNvPr id="10" name="Text Placeholder 9"/>
          <p:cNvSpPr>
            <a:spLocks noGrp="1"/>
          </p:cNvSpPr>
          <p:nvPr>
            <p:ph type="body" sz="quarter" idx="12" hasCustomPrompt="1"/>
          </p:nvPr>
        </p:nvSpPr>
        <p:spPr>
          <a:xfrm>
            <a:off x="277693" y="4508501"/>
            <a:ext cx="10972800" cy="403726"/>
          </a:xfrm>
          <a:prstGeom prst="rect">
            <a:avLst/>
          </a:prstGeom>
        </p:spPr>
        <p:txBody>
          <a:bodyPr/>
          <a:lstStyle>
            <a:lvl1pPr marL="0" indent="0">
              <a:buFontTx/>
              <a:buNone/>
              <a:defRPr sz="2000" b="0">
                <a:solidFill>
                  <a:schemeClr val="tx2">
                    <a:lumMod val="40000"/>
                    <a:lumOff val="60000"/>
                  </a:schemeClr>
                </a:solidFill>
                <a:latin typeface="Poppins" panose="00000500000000000000" pitchFamily="50" charset="0"/>
                <a:cs typeface="Poppins" panose="00000500000000000000" pitchFamily="50" charset="0"/>
              </a:defRPr>
            </a:lvl1pPr>
          </a:lstStyle>
          <a:p>
            <a:pPr lvl="0"/>
            <a:r>
              <a:rPr lang="en-US"/>
              <a:t>Month 22, 2022</a:t>
            </a:r>
          </a:p>
        </p:txBody>
      </p:sp>
      <p:sp>
        <p:nvSpPr>
          <p:cNvPr id="5" name="Text Placeholder 7">
            <a:extLst>
              <a:ext uri="{FF2B5EF4-FFF2-40B4-BE49-F238E27FC236}">
                <a16:creationId xmlns:a16="http://schemas.microsoft.com/office/drawing/2014/main" id="{EB594ED8-AC21-4EFB-AA7F-49E0BE51DE6A}"/>
              </a:ext>
            </a:extLst>
          </p:cNvPr>
          <p:cNvSpPr>
            <a:spLocks noGrp="1"/>
          </p:cNvSpPr>
          <p:nvPr>
            <p:ph type="body" sz="quarter" idx="13" hasCustomPrompt="1"/>
          </p:nvPr>
        </p:nvSpPr>
        <p:spPr>
          <a:xfrm>
            <a:off x="277693" y="944179"/>
            <a:ext cx="10972800" cy="2484821"/>
          </a:xfrm>
          <a:prstGeom prst="rect">
            <a:avLst/>
          </a:prstGeom>
        </p:spPr>
        <p:txBody>
          <a:bodyPr anchor="b" anchorCtr="0"/>
          <a:lstStyle>
            <a:lvl1pPr marL="0" indent="0">
              <a:buNone/>
              <a:defRPr sz="6000" b="1" spc="-150" baseline="0">
                <a:solidFill>
                  <a:srgbClr val="2F383F"/>
                </a:solidFill>
                <a:latin typeface="Poppins" panose="00000500000000000000" pitchFamily="50" charset="0"/>
                <a:cs typeface="Poppins" panose="00000500000000000000" pitchFamily="50" charset="0"/>
              </a:defRPr>
            </a:lvl1pPr>
          </a:lstStyle>
          <a:p>
            <a:pPr lvl="0"/>
            <a:r>
              <a:rPr lang="en-US"/>
              <a:t>Main Title</a:t>
            </a:r>
          </a:p>
        </p:txBody>
      </p:sp>
    </p:spTree>
    <p:extLst>
      <p:ext uri="{BB962C8B-B14F-4D97-AF65-F5344CB8AC3E}">
        <p14:creationId xmlns:p14="http://schemas.microsoft.com/office/powerpoint/2010/main" val="207958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l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AA211233-7736-488F-8B7B-5CD99CEE1E9B}"/>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6" name="Title Placeholder 2">
            <a:extLst>
              <a:ext uri="{FF2B5EF4-FFF2-40B4-BE49-F238E27FC236}">
                <a16:creationId xmlns:a16="http://schemas.microsoft.com/office/drawing/2014/main" id="{CD7C4D81-F33B-42AB-A5EA-EC4BA7D8FB1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658754842"/>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Blu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89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tion 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352-FEEA-2DCB-BB18-58F19713E5D0}"/>
              </a:ext>
            </a:extLst>
          </p:cNvPr>
          <p:cNvSpPr>
            <a:spLocks noGrp="1"/>
          </p:cNvSpPr>
          <p:nvPr>
            <p:ph type="ctrTitle"/>
          </p:nvPr>
        </p:nvSpPr>
        <p:spPr>
          <a:xfrm>
            <a:off x="289089" y="1537143"/>
            <a:ext cx="6639612" cy="2387600"/>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D89DBC5-8F18-28C0-027D-23D5D479C5BA}"/>
              </a:ext>
            </a:extLst>
          </p:cNvPr>
          <p:cNvSpPr>
            <a:spLocks noGrp="1"/>
          </p:cNvSpPr>
          <p:nvPr>
            <p:ph type="subTitle" idx="1"/>
          </p:nvPr>
        </p:nvSpPr>
        <p:spPr>
          <a:xfrm>
            <a:off x="289089" y="4016818"/>
            <a:ext cx="5140750" cy="61174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097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tners We Drive Success Fo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F3A99A-3C23-6F5D-DAF1-83404BD722D7}"/>
              </a:ext>
            </a:extLst>
          </p:cNvPr>
          <p:cNvGrpSpPr/>
          <p:nvPr userDrawn="1"/>
        </p:nvGrpSpPr>
        <p:grpSpPr>
          <a:xfrm>
            <a:off x="399362" y="2182040"/>
            <a:ext cx="7090008" cy="1637211"/>
            <a:chOff x="403903" y="517423"/>
            <a:chExt cx="7090008" cy="1637211"/>
          </a:xfrm>
        </p:grpSpPr>
        <p:grpSp>
          <p:nvGrpSpPr>
            <p:cNvPr id="4" name="Group 3">
              <a:extLst>
                <a:ext uri="{FF2B5EF4-FFF2-40B4-BE49-F238E27FC236}">
                  <a16:creationId xmlns:a16="http://schemas.microsoft.com/office/drawing/2014/main" id="{1E023C07-3D82-8977-1DC3-0772795CD6ED}"/>
                </a:ext>
              </a:extLst>
            </p:cNvPr>
            <p:cNvGrpSpPr/>
            <p:nvPr/>
          </p:nvGrpSpPr>
          <p:grpSpPr>
            <a:xfrm>
              <a:off x="2801933" y="744714"/>
              <a:ext cx="4691978" cy="1277883"/>
              <a:chOff x="3865229" y="2504165"/>
              <a:chExt cx="6110668" cy="1664270"/>
            </a:xfrm>
            <a:effectLst>
              <a:outerShdw blurRad="609600" sx="37000" sy="37000" algn="ctr" rotWithShape="0">
                <a:srgbClr val="000000">
                  <a:alpha val="20000"/>
                </a:srgbClr>
              </a:outerShdw>
            </a:effectLst>
          </p:grpSpPr>
          <p:pic>
            <p:nvPicPr>
              <p:cNvPr id="10" name="Graphic 9">
                <a:extLst>
                  <a:ext uri="{FF2B5EF4-FFF2-40B4-BE49-F238E27FC236}">
                    <a16:creationId xmlns:a16="http://schemas.microsoft.com/office/drawing/2014/main" id="{121F2410-9A12-9612-9B74-04AB5DD75E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4382" y="3615223"/>
                <a:ext cx="1346015" cy="553212"/>
              </a:xfrm>
              <a:prstGeom prst="rect">
                <a:avLst/>
              </a:prstGeom>
            </p:spPr>
          </p:pic>
          <p:pic>
            <p:nvPicPr>
              <p:cNvPr id="11" name="Graphic 10">
                <a:extLst>
                  <a:ext uri="{FF2B5EF4-FFF2-40B4-BE49-F238E27FC236}">
                    <a16:creationId xmlns:a16="http://schemas.microsoft.com/office/drawing/2014/main" id="{814A3030-2019-7E1B-54D0-905095FFC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3471" y="2638022"/>
                <a:ext cx="1661823" cy="457200"/>
              </a:xfrm>
              <a:prstGeom prst="rect">
                <a:avLst/>
              </a:prstGeom>
            </p:spPr>
          </p:pic>
          <p:pic>
            <p:nvPicPr>
              <p:cNvPr id="12" name="Graphic 11">
                <a:extLst>
                  <a:ext uri="{FF2B5EF4-FFF2-40B4-BE49-F238E27FC236}">
                    <a16:creationId xmlns:a16="http://schemas.microsoft.com/office/drawing/2014/main" id="{66B4887E-AA6E-BB3D-99F3-4C8E87FC65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5229" y="3817298"/>
                <a:ext cx="1794811" cy="258078"/>
              </a:xfrm>
              <a:prstGeom prst="rect">
                <a:avLst/>
              </a:prstGeom>
            </p:spPr>
          </p:pic>
          <p:pic>
            <p:nvPicPr>
              <p:cNvPr id="13" name="Graphic 12">
                <a:extLst>
                  <a:ext uri="{FF2B5EF4-FFF2-40B4-BE49-F238E27FC236}">
                    <a16:creationId xmlns:a16="http://schemas.microsoft.com/office/drawing/2014/main" id="{3C8B0A9E-D026-E10B-D990-473E9C36E5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34740" y="3703657"/>
                <a:ext cx="2141157" cy="377851"/>
              </a:xfrm>
              <a:prstGeom prst="rect">
                <a:avLst/>
              </a:prstGeom>
            </p:spPr>
          </p:pic>
          <p:pic>
            <p:nvPicPr>
              <p:cNvPr id="14" name="Graphic 13">
                <a:extLst>
                  <a:ext uri="{FF2B5EF4-FFF2-40B4-BE49-F238E27FC236}">
                    <a16:creationId xmlns:a16="http://schemas.microsoft.com/office/drawing/2014/main" id="{FA125D96-4C1C-60AF-B364-99D4DC2204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71199" y="2578671"/>
                <a:ext cx="1873211" cy="415635"/>
              </a:xfrm>
              <a:prstGeom prst="rect">
                <a:avLst/>
              </a:prstGeom>
            </p:spPr>
          </p:pic>
          <p:pic>
            <p:nvPicPr>
              <p:cNvPr id="15" name="Graphic 14">
                <a:extLst>
                  <a:ext uri="{FF2B5EF4-FFF2-40B4-BE49-F238E27FC236}">
                    <a16:creationId xmlns:a16="http://schemas.microsoft.com/office/drawing/2014/main" id="{E1997188-F5D3-0020-52A5-5F5CE27352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65229" y="2504165"/>
                <a:ext cx="712338" cy="712338"/>
              </a:xfrm>
              <a:prstGeom prst="rect">
                <a:avLst/>
              </a:prstGeom>
            </p:spPr>
          </p:pic>
        </p:grpSp>
        <p:grpSp>
          <p:nvGrpSpPr>
            <p:cNvPr id="5" name="Group 4">
              <a:extLst>
                <a:ext uri="{FF2B5EF4-FFF2-40B4-BE49-F238E27FC236}">
                  <a16:creationId xmlns:a16="http://schemas.microsoft.com/office/drawing/2014/main" id="{94AE1158-FC7F-0EC4-464A-1FAD6F8D6063}"/>
                </a:ext>
              </a:extLst>
            </p:cNvPr>
            <p:cNvGrpSpPr/>
            <p:nvPr/>
          </p:nvGrpSpPr>
          <p:grpSpPr>
            <a:xfrm>
              <a:off x="403903" y="732912"/>
              <a:ext cx="1378116" cy="1220516"/>
              <a:chOff x="1441746" y="1809095"/>
              <a:chExt cx="1378116" cy="1220516"/>
            </a:xfrm>
          </p:grpSpPr>
          <p:pic>
            <p:nvPicPr>
              <p:cNvPr id="7" name="Graphic 6">
                <a:extLst>
                  <a:ext uri="{FF2B5EF4-FFF2-40B4-BE49-F238E27FC236}">
                    <a16:creationId xmlns:a16="http://schemas.microsoft.com/office/drawing/2014/main" id="{8E1FB5A1-823B-2A37-1C15-3A456EDF92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86423" y="1809095"/>
                <a:ext cx="829818" cy="437960"/>
              </a:xfrm>
              <a:prstGeom prst="rect">
                <a:avLst/>
              </a:prstGeom>
            </p:spPr>
          </p:pic>
          <p:sp>
            <p:nvSpPr>
              <p:cNvPr id="8" name="TextBox 7">
                <a:extLst>
                  <a:ext uri="{FF2B5EF4-FFF2-40B4-BE49-F238E27FC236}">
                    <a16:creationId xmlns:a16="http://schemas.microsoft.com/office/drawing/2014/main" id="{D4E5FBC6-CABD-C7E4-782D-D4B0D15267AD}"/>
                  </a:ext>
                </a:extLst>
              </p:cNvPr>
              <p:cNvSpPr txBox="1"/>
              <p:nvPr/>
            </p:nvSpPr>
            <p:spPr>
              <a:xfrm>
                <a:off x="1441746" y="2290947"/>
                <a:ext cx="1378116" cy="738664"/>
              </a:xfrm>
              <a:prstGeom prst="rect">
                <a:avLst/>
              </a:prstGeom>
              <a:noFill/>
            </p:spPr>
            <p:txBody>
              <a:bodyPr wrap="square" rtlCol="0">
                <a:spAutoFit/>
              </a:bodyPr>
              <a:lstStyle/>
              <a:p>
                <a:pPr algn="r"/>
                <a:r>
                  <a:rPr lang="en-US" sz="1400">
                    <a:solidFill>
                      <a:schemeClr val="bg1"/>
                    </a:solidFill>
                    <a:latin typeface="Poppins Medium" panose="00000600000000000000" pitchFamily="2" charset="0"/>
                    <a:cs typeface="Poppins Medium" panose="00000600000000000000" pitchFamily="2" charset="0"/>
                  </a:rPr>
                  <a:t>Partners </a:t>
                </a:r>
              </a:p>
              <a:p>
                <a:pPr algn="r"/>
                <a:r>
                  <a:rPr lang="en-US" sz="1400">
                    <a:solidFill>
                      <a:schemeClr val="bg1"/>
                    </a:solidFill>
                    <a:latin typeface="Poppins Medium" panose="00000600000000000000" pitchFamily="2" charset="0"/>
                    <a:cs typeface="Poppins Medium" panose="00000600000000000000" pitchFamily="2" charset="0"/>
                  </a:rPr>
                  <a:t>We Drive Success For</a:t>
                </a:r>
              </a:p>
            </p:txBody>
          </p:sp>
        </p:grpSp>
        <p:cxnSp>
          <p:nvCxnSpPr>
            <p:cNvPr id="6" name="Straight Connector 5">
              <a:extLst>
                <a:ext uri="{FF2B5EF4-FFF2-40B4-BE49-F238E27FC236}">
                  <a16:creationId xmlns:a16="http://schemas.microsoft.com/office/drawing/2014/main" id="{F01D44D9-14F4-082B-A30D-428AB00E150B}"/>
                </a:ext>
              </a:extLst>
            </p:cNvPr>
            <p:cNvCxnSpPr/>
            <p:nvPr/>
          </p:nvCxnSpPr>
          <p:spPr>
            <a:xfrm>
              <a:off x="2441061" y="517423"/>
              <a:ext cx="0" cy="1637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593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ndors We Work Worth">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53F9BFC-17D8-670D-0AB4-BF038CE06DBF}"/>
              </a:ext>
            </a:extLst>
          </p:cNvPr>
          <p:cNvGrpSpPr/>
          <p:nvPr userDrawn="1"/>
        </p:nvGrpSpPr>
        <p:grpSpPr>
          <a:xfrm>
            <a:off x="840659" y="1658679"/>
            <a:ext cx="8911238" cy="2860158"/>
            <a:chOff x="840659" y="1297172"/>
            <a:chExt cx="8911238" cy="2860158"/>
          </a:xfrm>
        </p:grpSpPr>
        <p:cxnSp>
          <p:nvCxnSpPr>
            <p:cNvPr id="2" name="Straight Connector 1">
              <a:extLst>
                <a:ext uri="{FF2B5EF4-FFF2-40B4-BE49-F238E27FC236}">
                  <a16:creationId xmlns:a16="http://schemas.microsoft.com/office/drawing/2014/main" id="{1BF23DB3-B08C-786A-09CF-024DBD09E341}"/>
                </a:ext>
              </a:extLst>
            </p:cNvPr>
            <p:cNvCxnSpPr>
              <a:cxnSpLocks/>
            </p:cNvCxnSpPr>
            <p:nvPr userDrawn="1"/>
          </p:nvCxnSpPr>
          <p:spPr>
            <a:xfrm>
              <a:off x="2424223" y="1297172"/>
              <a:ext cx="16606" cy="28601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D2D62D3-B4D1-C201-BB56-071B1105B251}"/>
                </a:ext>
              </a:extLst>
            </p:cNvPr>
            <p:cNvGrpSpPr/>
            <p:nvPr userDrawn="1"/>
          </p:nvGrpSpPr>
          <p:grpSpPr>
            <a:xfrm>
              <a:off x="2633851" y="1702072"/>
              <a:ext cx="7118046" cy="1908624"/>
              <a:chOff x="2633851" y="1506590"/>
              <a:chExt cx="7118046" cy="1908624"/>
            </a:xfrm>
          </p:grpSpPr>
          <p:pic>
            <p:nvPicPr>
              <p:cNvPr id="16" name="Graphic 15">
                <a:extLst>
                  <a:ext uri="{FF2B5EF4-FFF2-40B4-BE49-F238E27FC236}">
                    <a16:creationId xmlns:a16="http://schemas.microsoft.com/office/drawing/2014/main" id="{6DC7ABB4-4A77-648D-F131-8E1DA11C5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9260" y="1557555"/>
                <a:ext cx="829818" cy="437960"/>
              </a:xfrm>
              <a:prstGeom prst="rect">
                <a:avLst/>
              </a:prstGeom>
            </p:spPr>
          </p:pic>
          <p:pic>
            <p:nvPicPr>
              <p:cNvPr id="17" name="Graphic 16">
                <a:extLst>
                  <a:ext uri="{FF2B5EF4-FFF2-40B4-BE49-F238E27FC236}">
                    <a16:creationId xmlns:a16="http://schemas.microsoft.com/office/drawing/2014/main" id="{4A5FDCE4-FD19-19AE-6999-22041529E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9260" y="2564673"/>
                <a:ext cx="1594791" cy="193120"/>
              </a:xfrm>
              <a:prstGeom prst="rect">
                <a:avLst/>
              </a:prstGeom>
            </p:spPr>
          </p:pic>
          <p:pic>
            <p:nvPicPr>
              <p:cNvPr id="18" name="Graphic 17">
                <a:extLst>
                  <a:ext uri="{FF2B5EF4-FFF2-40B4-BE49-F238E27FC236}">
                    <a16:creationId xmlns:a16="http://schemas.microsoft.com/office/drawing/2014/main" id="{463020C2-8543-50A2-34EE-B9AD48AF75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4509" y="1670050"/>
                <a:ext cx="1353050" cy="369357"/>
              </a:xfrm>
              <a:prstGeom prst="rect">
                <a:avLst/>
              </a:prstGeom>
            </p:spPr>
          </p:pic>
          <p:pic>
            <p:nvPicPr>
              <p:cNvPr id="19" name="Graphic 18">
                <a:extLst>
                  <a:ext uri="{FF2B5EF4-FFF2-40B4-BE49-F238E27FC236}">
                    <a16:creationId xmlns:a16="http://schemas.microsoft.com/office/drawing/2014/main" id="{8C93F272-F29F-9944-CD4B-3C99A566D3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8111" y="1506590"/>
                <a:ext cx="507365" cy="584191"/>
              </a:xfrm>
              <a:prstGeom prst="rect">
                <a:avLst/>
              </a:prstGeom>
            </p:spPr>
          </p:pic>
          <p:pic>
            <p:nvPicPr>
              <p:cNvPr id="20" name="Graphic 19">
                <a:extLst>
                  <a:ext uri="{FF2B5EF4-FFF2-40B4-BE49-F238E27FC236}">
                    <a16:creationId xmlns:a16="http://schemas.microsoft.com/office/drawing/2014/main" id="{8870A58C-A3A2-458C-D628-EE3E991A23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1689" y="2530866"/>
                <a:ext cx="1435870" cy="260734"/>
              </a:xfrm>
              <a:prstGeom prst="rect">
                <a:avLst/>
              </a:prstGeom>
            </p:spPr>
          </p:pic>
          <p:pic>
            <p:nvPicPr>
              <p:cNvPr id="21" name="Graphic 20">
                <a:extLst>
                  <a:ext uri="{FF2B5EF4-FFF2-40B4-BE49-F238E27FC236}">
                    <a16:creationId xmlns:a16="http://schemas.microsoft.com/office/drawing/2014/main" id="{6EC2D750-410F-AB0B-43CE-5A76CC75532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04323" y="1739212"/>
                <a:ext cx="901385" cy="227019"/>
              </a:xfrm>
              <a:prstGeom prst="rect">
                <a:avLst/>
              </a:prstGeom>
            </p:spPr>
          </p:pic>
          <p:pic>
            <p:nvPicPr>
              <p:cNvPr id="22" name="Graphic 21">
                <a:extLst>
                  <a:ext uri="{FF2B5EF4-FFF2-40B4-BE49-F238E27FC236}">
                    <a16:creationId xmlns:a16="http://schemas.microsoft.com/office/drawing/2014/main" id="{58174737-CE38-5EEE-9322-F7721B92502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34293" b="33665"/>
              <a:stretch/>
            </p:blipFill>
            <p:spPr>
              <a:xfrm>
                <a:off x="8265200" y="2423048"/>
                <a:ext cx="1486697" cy="476369"/>
              </a:xfrm>
              <a:prstGeom prst="rect">
                <a:avLst/>
              </a:prstGeom>
            </p:spPr>
          </p:pic>
          <p:pic>
            <p:nvPicPr>
              <p:cNvPr id="23" name="Graphic 22">
                <a:extLst>
                  <a:ext uri="{FF2B5EF4-FFF2-40B4-BE49-F238E27FC236}">
                    <a16:creationId xmlns:a16="http://schemas.microsoft.com/office/drawing/2014/main" id="{1DFE476B-F7A2-D6A1-81D9-3E20537C8B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75270" y="1567016"/>
                <a:ext cx="575423" cy="575423"/>
              </a:xfrm>
              <a:prstGeom prst="rect">
                <a:avLst/>
              </a:prstGeom>
            </p:spPr>
          </p:pic>
          <p:pic>
            <p:nvPicPr>
              <p:cNvPr id="24" name="Graphic 23">
                <a:extLst>
                  <a:ext uri="{FF2B5EF4-FFF2-40B4-BE49-F238E27FC236}">
                    <a16:creationId xmlns:a16="http://schemas.microsoft.com/office/drawing/2014/main" id="{436F40F0-4156-43B3-AE51-E18CD408D3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16592" y="1652576"/>
                <a:ext cx="969645" cy="404305"/>
              </a:xfrm>
              <a:prstGeom prst="rect">
                <a:avLst/>
              </a:prstGeom>
            </p:spPr>
          </p:pic>
          <p:pic>
            <p:nvPicPr>
              <p:cNvPr id="25" name="Graphic 24">
                <a:extLst>
                  <a:ext uri="{FF2B5EF4-FFF2-40B4-BE49-F238E27FC236}">
                    <a16:creationId xmlns:a16="http://schemas.microsoft.com/office/drawing/2014/main" id="{20B15038-8280-452E-66BD-64AB732AEB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33851" y="3149072"/>
                <a:ext cx="1242001" cy="266142"/>
              </a:xfrm>
              <a:prstGeom prst="rect">
                <a:avLst/>
              </a:prstGeom>
            </p:spPr>
          </p:pic>
          <p:pic>
            <p:nvPicPr>
              <p:cNvPr id="26" name="Graphic 25">
                <a:extLst>
                  <a:ext uri="{FF2B5EF4-FFF2-40B4-BE49-F238E27FC236}">
                    <a16:creationId xmlns:a16="http://schemas.microsoft.com/office/drawing/2014/main" id="{1411BC3A-7360-4531-A191-0F5B79882B7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68916" y="3122613"/>
                <a:ext cx="981075" cy="285757"/>
              </a:xfrm>
              <a:prstGeom prst="rect">
                <a:avLst/>
              </a:prstGeom>
            </p:spPr>
          </p:pic>
          <p:pic>
            <p:nvPicPr>
              <p:cNvPr id="27" name="Graphic 26">
                <a:extLst>
                  <a:ext uri="{FF2B5EF4-FFF2-40B4-BE49-F238E27FC236}">
                    <a16:creationId xmlns:a16="http://schemas.microsoft.com/office/drawing/2014/main" id="{B7680B2A-D6A1-C257-2D78-3F9680D4DEF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65197" y="2486803"/>
                <a:ext cx="1311342" cy="348861"/>
              </a:xfrm>
              <a:prstGeom prst="rect">
                <a:avLst/>
              </a:prstGeom>
            </p:spPr>
          </p:pic>
        </p:grpSp>
        <p:grpSp>
          <p:nvGrpSpPr>
            <p:cNvPr id="28" name="Group 27">
              <a:extLst>
                <a:ext uri="{FF2B5EF4-FFF2-40B4-BE49-F238E27FC236}">
                  <a16:creationId xmlns:a16="http://schemas.microsoft.com/office/drawing/2014/main" id="{C5BACFE2-C5D7-3557-53FC-875F7B623F1F}"/>
                </a:ext>
              </a:extLst>
            </p:cNvPr>
            <p:cNvGrpSpPr/>
            <p:nvPr userDrawn="1"/>
          </p:nvGrpSpPr>
          <p:grpSpPr>
            <a:xfrm>
              <a:off x="840659" y="2037817"/>
              <a:ext cx="1459704" cy="1015663"/>
              <a:chOff x="840659" y="2037817"/>
              <a:chExt cx="1459704" cy="1015663"/>
            </a:xfrm>
          </p:grpSpPr>
          <p:sp>
            <p:nvSpPr>
              <p:cNvPr id="29" name="TextBox 28">
                <a:extLst>
                  <a:ext uri="{FF2B5EF4-FFF2-40B4-BE49-F238E27FC236}">
                    <a16:creationId xmlns:a16="http://schemas.microsoft.com/office/drawing/2014/main" id="{10FCDD3F-21B4-0C82-01CF-E9B3AEC231FC}"/>
                  </a:ext>
                </a:extLst>
              </p:cNvPr>
              <p:cNvSpPr txBox="1">
                <a:spLocks/>
              </p:cNvSpPr>
              <p:nvPr/>
            </p:nvSpPr>
            <p:spPr>
              <a:xfrm>
                <a:off x="922247" y="2037817"/>
                <a:ext cx="1378116" cy="1015663"/>
              </a:xfrm>
              <a:prstGeom prst="rect">
                <a:avLst/>
              </a:prstGeom>
              <a:noFill/>
            </p:spPr>
            <p:txBody>
              <a:bodyPr wrap="square" rtlCol="0">
                <a:spAutoFit/>
              </a:bodyPr>
              <a:lstStyle/>
              <a:p>
                <a:pPr algn="r"/>
                <a:r>
                  <a:rPr lang="en-US" sz="2000">
                    <a:solidFill>
                      <a:schemeClr val="bg1"/>
                    </a:solidFill>
                    <a:latin typeface="Poppins Medium" panose="00000600000000000000" pitchFamily="2" charset="0"/>
                    <a:cs typeface="Poppins Medium" panose="00000600000000000000" pitchFamily="2" charset="0"/>
                  </a:rPr>
                  <a:t>Over 200 Vendors Loaded</a:t>
                </a:r>
              </a:p>
            </p:txBody>
          </p:sp>
          <p:grpSp>
            <p:nvGrpSpPr>
              <p:cNvPr id="30" name="Group 29">
                <a:extLst>
                  <a:ext uri="{FF2B5EF4-FFF2-40B4-BE49-F238E27FC236}">
                    <a16:creationId xmlns:a16="http://schemas.microsoft.com/office/drawing/2014/main" id="{EBFCEF0F-6C38-44FF-FD22-9CCAD24CA2F8}"/>
                  </a:ext>
                </a:extLst>
              </p:cNvPr>
              <p:cNvGrpSpPr/>
              <p:nvPr/>
            </p:nvGrpSpPr>
            <p:grpSpPr>
              <a:xfrm rot="2011577">
                <a:off x="840659" y="2614603"/>
                <a:ext cx="368140" cy="393246"/>
                <a:chOff x="551761" y="6426422"/>
                <a:chExt cx="368140" cy="393246"/>
              </a:xfrm>
            </p:grpSpPr>
            <p:sp>
              <p:nvSpPr>
                <p:cNvPr id="31" name="Freeform: Shape 30">
                  <a:extLst>
                    <a:ext uri="{FF2B5EF4-FFF2-40B4-BE49-F238E27FC236}">
                      <a16:creationId xmlns:a16="http://schemas.microsoft.com/office/drawing/2014/main" id="{48577B0E-2E38-ED35-1DCA-4370DCBE1D67}"/>
                    </a:ext>
                  </a:extLst>
                </p:cNvPr>
                <p:cNvSpPr/>
                <p:nvPr/>
              </p:nvSpPr>
              <p:spPr>
                <a:xfrm>
                  <a:off x="624405" y="6511126"/>
                  <a:ext cx="295496" cy="218844"/>
                </a:xfrm>
                <a:custGeom>
                  <a:avLst/>
                  <a:gdLst>
                    <a:gd name="connsiteX0" fmla="*/ 0 w 295496"/>
                    <a:gd name="connsiteY0" fmla="*/ 183585 h 218844"/>
                    <a:gd name="connsiteX1" fmla="*/ 173547 w 295496"/>
                    <a:gd name="connsiteY1" fmla="*/ 182209 h 218844"/>
                    <a:gd name="connsiteX2" fmla="*/ 184296 w 295496"/>
                    <a:gd name="connsiteY2" fmla="*/ 159946 h 218844"/>
                    <a:gd name="connsiteX3" fmla="*/ 136089 w 295496"/>
                    <a:gd name="connsiteY3" fmla="*/ 12442 h 218844"/>
                    <a:gd name="connsiteX4" fmla="*/ 137269 w 295496"/>
                    <a:gd name="connsiteY4" fmla="*/ 0 h 218844"/>
                    <a:gd name="connsiteX5" fmla="*/ 292497 w 295496"/>
                    <a:gd name="connsiteY5" fmla="*/ 128562 h 218844"/>
                    <a:gd name="connsiteX6" fmla="*/ 294277 w 295496"/>
                    <a:gd name="connsiteY6" fmla="*/ 143670 h 218844"/>
                    <a:gd name="connsiteX7" fmla="*/ 211223 w 295496"/>
                    <a:gd name="connsiteY7" fmla="*/ 205957 h 218844"/>
                    <a:gd name="connsiteX8" fmla="*/ 155807 w 295496"/>
                    <a:gd name="connsiteY8" fmla="*/ 217045 h 218844"/>
                    <a:gd name="connsiteX9" fmla="*/ 0 w 295496"/>
                    <a:gd name="connsiteY9" fmla="*/ 183585 h 21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96" h="218844">
                      <a:moveTo>
                        <a:pt x="0" y="183585"/>
                      </a:moveTo>
                      <a:lnTo>
                        <a:pt x="173547" y="182209"/>
                      </a:lnTo>
                      <a:cubicBezTo>
                        <a:pt x="173547" y="182209"/>
                        <a:pt x="191200" y="182722"/>
                        <a:pt x="184296" y="159946"/>
                      </a:cubicBezTo>
                      <a:cubicBezTo>
                        <a:pt x="177392" y="137170"/>
                        <a:pt x="136089" y="12442"/>
                        <a:pt x="136089" y="12442"/>
                      </a:cubicBezTo>
                      <a:cubicBezTo>
                        <a:pt x="136089" y="12442"/>
                        <a:pt x="132233" y="0"/>
                        <a:pt x="137269" y="0"/>
                      </a:cubicBezTo>
                      <a:cubicBezTo>
                        <a:pt x="142305" y="0"/>
                        <a:pt x="244508" y="79383"/>
                        <a:pt x="292497" y="128562"/>
                      </a:cubicBezTo>
                      <a:cubicBezTo>
                        <a:pt x="292497" y="128562"/>
                        <a:pt x="297827" y="138634"/>
                        <a:pt x="294277" y="143670"/>
                      </a:cubicBezTo>
                      <a:cubicBezTo>
                        <a:pt x="290727" y="148706"/>
                        <a:pt x="211223" y="205957"/>
                        <a:pt x="211223" y="205957"/>
                      </a:cubicBezTo>
                      <a:cubicBezTo>
                        <a:pt x="211223" y="205957"/>
                        <a:pt x="193090" y="224593"/>
                        <a:pt x="155807" y="217045"/>
                      </a:cubicBezTo>
                      <a:cubicBezTo>
                        <a:pt x="118524" y="209486"/>
                        <a:pt x="3135" y="191691"/>
                        <a:pt x="0" y="183585"/>
                      </a:cubicBezTo>
                      <a:close/>
                    </a:path>
                  </a:pathLst>
                </a:custGeom>
                <a:solidFill>
                  <a:srgbClr val="FFFFFF"/>
                </a:solidFill>
                <a:ln w="109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17E19D5-32CB-FF16-BAFF-5D4C6432CFE2}"/>
                    </a:ext>
                  </a:extLst>
                </p:cNvPr>
                <p:cNvSpPr/>
                <p:nvPr/>
              </p:nvSpPr>
              <p:spPr>
                <a:xfrm>
                  <a:off x="551761" y="6538563"/>
                  <a:ext cx="216717" cy="281105"/>
                </a:xfrm>
                <a:custGeom>
                  <a:avLst/>
                  <a:gdLst>
                    <a:gd name="connsiteX0" fmla="*/ 125439 w 216717"/>
                    <a:gd name="connsiteY0" fmla="*/ 14 h 281105"/>
                    <a:gd name="connsiteX1" fmla="*/ 40288 w 216717"/>
                    <a:gd name="connsiteY1" fmla="*/ 151243 h 281105"/>
                    <a:gd name="connsiteX2" fmla="*/ 54248 w 216717"/>
                    <a:gd name="connsiteY2" fmla="*/ 171638 h 281105"/>
                    <a:gd name="connsiteX3" fmla="*/ 206188 w 216717"/>
                    <a:gd name="connsiteY3" fmla="*/ 203208 h 281105"/>
                    <a:gd name="connsiteX4" fmla="*/ 216391 w 216717"/>
                    <a:gd name="connsiteY4" fmla="*/ 210428 h 281105"/>
                    <a:gd name="connsiteX5" fmla="*/ 27638 w 216717"/>
                    <a:gd name="connsiteY5" fmla="*/ 281105 h 281105"/>
                    <a:gd name="connsiteX6" fmla="*/ 13644 w 216717"/>
                    <a:gd name="connsiteY6" fmla="*/ 275130 h 281105"/>
                    <a:gd name="connsiteX7" fmla="*/ 940 w 216717"/>
                    <a:gd name="connsiteY7" fmla="*/ 172097 h 281105"/>
                    <a:gd name="connsiteX8" fmla="*/ 18899 w 216717"/>
                    <a:gd name="connsiteY8" fmla="*/ 118515 h 281105"/>
                    <a:gd name="connsiteX9" fmla="*/ 125439 w 216717"/>
                    <a:gd name="connsiteY9" fmla="*/ 14 h 2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17" h="281105">
                      <a:moveTo>
                        <a:pt x="125439" y="14"/>
                      </a:moveTo>
                      <a:lnTo>
                        <a:pt x="40288" y="151243"/>
                      </a:lnTo>
                      <a:cubicBezTo>
                        <a:pt x="40288" y="151243"/>
                        <a:pt x="31057" y="166307"/>
                        <a:pt x="54248" y="171638"/>
                      </a:cubicBezTo>
                      <a:cubicBezTo>
                        <a:pt x="77440" y="176980"/>
                        <a:pt x="206188" y="203208"/>
                        <a:pt x="206188" y="203208"/>
                      </a:cubicBezTo>
                      <a:cubicBezTo>
                        <a:pt x="206188" y="203208"/>
                        <a:pt x="218892" y="206059"/>
                        <a:pt x="216391" y="210428"/>
                      </a:cubicBezTo>
                      <a:cubicBezTo>
                        <a:pt x="213889" y="214798"/>
                        <a:pt x="94175" y="263944"/>
                        <a:pt x="27638" y="281105"/>
                      </a:cubicBezTo>
                      <a:cubicBezTo>
                        <a:pt x="27638" y="281105"/>
                        <a:pt x="16244" y="280723"/>
                        <a:pt x="13644" y="275130"/>
                      </a:cubicBezTo>
                      <a:cubicBezTo>
                        <a:pt x="11045" y="269537"/>
                        <a:pt x="940" y="172097"/>
                        <a:pt x="940" y="172097"/>
                      </a:cubicBezTo>
                      <a:cubicBezTo>
                        <a:pt x="940" y="172097"/>
                        <a:pt x="-6204" y="147092"/>
                        <a:pt x="18899" y="118515"/>
                      </a:cubicBezTo>
                      <a:cubicBezTo>
                        <a:pt x="44002" y="89939"/>
                        <a:pt x="116853" y="-1297"/>
                        <a:pt x="125439" y="14"/>
                      </a:cubicBezTo>
                      <a:close/>
                    </a:path>
                  </a:pathLst>
                </a:custGeom>
                <a:solidFill>
                  <a:srgbClr val="FFFFFF"/>
                </a:solidFill>
                <a:ln w="109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71F3967-E245-D808-DA8E-5DDE85DCF514}"/>
                    </a:ext>
                  </a:extLst>
                </p:cNvPr>
                <p:cNvSpPr/>
                <p:nvPr/>
              </p:nvSpPr>
              <p:spPr>
                <a:xfrm>
                  <a:off x="559236" y="6426422"/>
                  <a:ext cx="227857" cy="238052"/>
                </a:xfrm>
                <a:custGeom>
                  <a:avLst/>
                  <a:gdLst>
                    <a:gd name="connsiteX0" fmla="*/ 227322 w 227857"/>
                    <a:gd name="connsiteY0" fmla="*/ 238041 h 238052"/>
                    <a:gd name="connsiteX1" fmla="*/ 141964 w 227857"/>
                    <a:gd name="connsiteY1" fmla="*/ 86932 h 238052"/>
                    <a:gd name="connsiteX2" fmla="*/ 117287 w 227857"/>
                    <a:gd name="connsiteY2" fmla="*/ 88330 h 238052"/>
                    <a:gd name="connsiteX3" fmla="*/ 11664 w 227857"/>
                    <a:gd name="connsiteY3" fmla="*/ 202014 h 238052"/>
                    <a:gd name="connsiteX4" fmla="*/ 205 w 227857"/>
                    <a:gd name="connsiteY4" fmla="*/ 207007 h 238052"/>
                    <a:gd name="connsiteX5" fmla="*/ 37379 w 227857"/>
                    <a:gd name="connsiteY5" fmla="*/ 8914 h 238052"/>
                    <a:gd name="connsiteX6" fmla="*/ 49734 w 227857"/>
                    <a:gd name="connsiteY6" fmla="*/ 33 h 238052"/>
                    <a:gd name="connsiteX7" fmla="*/ 144487 w 227857"/>
                    <a:gd name="connsiteY7" fmla="*/ 42472 h 238052"/>
                    <a:gd name="connsiteX8" fmla="*/ 181049 w 227857"/>
                    <a:gd name="connsiteY8" fmla="*/ 85567 h 238052"/>
                    <a:gd name="connsiteX9" fmla="*/ 227333 w 227857"/>
                    <a:gd name="connsiteY9" fmla="*/ 238052 h 23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857" h="238052">
                      <a:moveTo>
                        <a:pt x="227322" y="238041"/>
                      </a:moveTo>
                      <a:lnTo>
                        <a:pt x="141964" y="86932"/>
                      </a:lnTo>
                      <a:cubicBezTo>
                        <a:pt x="141964" y="86932"/>
                        <a:pt x="133847" y="71246"/>
                        <a:pt x="117287" y="88330"/>
                      </a:cubicBezTo>
                      <a:cubicBezTo>
                        <a:pt x="100715" y="105415"/>
                        <a:pt x="11664" y="202014"/>
                        <a:pt x="11664" y="202014"/>
                      </a:cubicBezTo>
                      <a:cubicBezTo>
                        <a:pt x="11664" y="202014"/>
                        <a:pt x="2652" y="211420"/>
                        <a:pt x="205" y="207007"/>
                      </a:cubicBezTo>
                      <a:cubicBezTo>
                        <a:pt x="-2242" y="202604"/>
                        <a:pt x="17639" y="74730"/>
                        <a:pt x="37379" y="8914"/>
                      </a:cubicBezTo>
                      <a:cubicBezTo>
                        <a:pt x="37379" y="8914"/>
                        <a:pt x="43605" y="-633"/>
                        <a:pt x="49734" y="33"/>
                      </a:cubicBezTo>
                      <a:cubicBezTo>
                        <a:pt x="55862" y="700"/>
                        <a:pt x="144487" y="42472"/>
                        <a:pt x="144487" y="42472"/>
                      </a:cubicBezTo>
                      <a:cubicBezTo>
                        <a:pt x="144487" y="42472"/>
                        <a:pt x="169579" y="49300"/>
                        <a:pt x="181049" y="85567"/>
                      </a:cubicBezTo>
                      <a:cubicBezTo>
                        <a:pt x="192519" y="121834"/>
                        <a:pt x="232904" y="231378"/>
                        <a:pt x="227333" y="238052"/>
                      </a:cubicBezTo>
                      <a:close/>
                    </a:path>
                  </a:pathLst>
                </a:custGeom>
                <a:solidFill>
                  <a:srgbClr val="FFFFFF"/>
                </a:solidFill>
                <a:ln w="1091"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49001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s Challenges to Solutions  ">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19C58-1995-0F94-8997-D758F382954D}"/>
              </a:ext>
            </a:extLst>
          </p:cNvPr>
          <p:cNvGrpSpPr/>
          <p:nvPr userDrawn="1"/>
        </p:nvGrpSpPr>
        <p:grpSpPr>
          <a:xfrm>
            <a:off x="994368" y="2415062"/>
            <a:ext cx="4680894" cy="360239"/>
            <a:chOff x="994368" y="2415062"/>
            <a:chExt cx="4680894" cy="360239"/>
          </a:xfrm>
        </p:grpSpPr>
        <p:sp>
          <p:nvSpPr>
            <p:cNvPr id="4" name="Freeform: Shape 3">
              <a:extLst>
                <a:ext uri="{FF2B5EF4-FFF2-40B4-BE49-F238E27FC236}">
                  <a16:creationId xmlns:a16="http://schemas.microsoft.com/office/drawing/2014/main" id="{4FCC3488-BA09-BA00-B284-76958A7F9F66}"/>
                </a:ext>
              </a:extLst>
            </p:cNvPr>
            <p:cNvSpPr/>
            <p:nvPr/>
          </p:nvSpPr>
          <p:spPr>
            <a:xfrm>
              <a:off x="994368" y="2431080"/>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2"/>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4CDA6F73-6719-15ED-C493-818CC9D23EAD}"/>
                </a:ext>
              </a:extLst>
            </p:cNvPr>
            <p:cNvSpPr/>
            <p:nvPr/>
          </p:nvSpPr>
          <p:spPr>
            <a:xfrm>
              <a:off x="1192641"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5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5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3"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4" y="137706"/>
                    <a:pt x="0" y="120086"/>
                    <a:pt x="0" y="100383"/>
                  </a:cubicBezTo>
                  <a:cubicBezTo>
                    <a:pt x="0" y="80680"/>
                    <a:pt x="4094" y="63238"/>
                    <a:pt x="12281" y="48056"/>
                  </a:cubicBezTo>
                  <a:close/>
                  <a:moveTo>
                    <a:pt x="152176" y="65854"/>
                  </a:moveTo>
                  <a:cubicBezTo>
                    <a:pt x="146605" y="55887"/>
                    <a:pt x="139308" y="48287"/>
                    <a:pt x="130284" y="43072"/>
                  </a:cubicBezTo>
                  <a:cubicBezTo>
                    <a:pt x="121260" y="37857"/>
                    <a:pt x="111542" y="35241"/>
                    <a:pt x="101095" y="35241"/>
                  </a:cubicBezTo>
                  <a:cubicBezTo>
                    <a:pt x="90647" y="35241"/>
                    <a:pt x="80929" y="37786"/>
                    <a:pt x="71905" y="42894"/>
                  </a:cubicBezTo>
                  <a:cubicBezTo>
                    <a:pt x="62882"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A122D61-2B49-7653-6622-60C1ECEF7AA6}"/>
                </a:ext>
              </a:extLst>
            </p:cNvPr>
            <p:cNvSpPr/>
            <p:nvPr/>
          </p:nvSpPr>
          <p:spPr>
            <a:xfrm>
              <a:off x="1447514"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80759A7-E87E-B49F-3247-5391B187F732}"/>
                </a:ext>
              </a:extLst>
            </p:cNvPr>
            <p:cNvSpPr/>
            <p:nvPr/>
          </p:nvSpPr>
          <p:spPr>
            <a:xfrm>
              <a:off x="1567457" y="2433572"/>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4A3A14-A1C9-2296-AF29-F0888F47D00C}"/>
                </a:ext>
              </a:extLst>
            </p:cNvPr>
            <p:cNvSpPr/>
            <p:nvPr/>
          </p:nvSpPr>
          <p:spPr>
            <a:xfrm>
              <a:off x="1716607"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6"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FFFFFF"/>
            </a:solidFill>
            <a:ln w="177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E94848-2610-D1ED-2E9A-497DBFF2425F}"/>
                </a:ext>
              </a:extLst>
            </p:cNvPr>
            <p:cNvSpPr/>
            <p:nvPr/>
          </p:nvSpPr>
          <p:spPr>
            <a:xfrm>
              <a:off x="1934103"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1" y="47700"/>
                  </a:cubicBezTo>
                  <a:cubicBezTo>
                    <a:pt x="124464" y="38676"/>
                    <a:pt x="111542" y="34173"/>
                    <a:pt x="96111" y="34173"/>
                  </a:cubicBezTo>
                  <a:cubicBezTo>
                    <a:pt x="82104" y="34173"/>
                    <a:pt x="70126" y="38622"/>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7E2E23A-A8A2-9849-212E-B13C2DF438B4}"/>
                </a:ext>
              </a:extLst>
            </p:cNvPr>
            <p:cNvSpPr/>
            <p:nvPr/>
          </p:nvSpPr>
          <p:spPr>
            <a:xfrm>
              <a:off x="2167261"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15976E-CD86-E42B-A1A2-2FE74E0A519E}"/>
                </a:ext>
              </a:extLst>
            </p:cNvPr>
            <p:cNvSpPr/>
            <p:nvPr/>
          </p:nvSpPr>
          <p:spPr>
            <a:xfrm>
              <a:off x="2293256"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6"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3" y="89223"/>
                    <a:pt x="113856" y="93086"/>
                    <a:pt x="122987" y="97001"/>
                  </a:cubicBezTo>
                  <a:cubicBezTo>
                    <a:pt x="132117" y="100917"/>
                    <a:pt x="140020"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FFFFFF"/>
            </a:solidFill>
            <a:ln w="177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4E2EE1-27DE-0D13-44BC-FA92128EEDC4}"/>
                </a:ext>
              </a:extLst>
            </p:cNvPr>
            <p:cNvSpPr/>
            <p:nvPr/>
          </p:nvSpPr>
          <p:spPr>
            <a:xfrm>
              <a:off x="2586572" y="2431080"/>
              <a:ext cx="197561" cy="247397"/>
            </a:xfrm>
            <a:custGeom>
              <a:avLst/>
              <a:gdLst>
                <a:gd name="connsiteX0" fmla="*/ 197562 w 197561"/>
                <a:gd name="connsiteY0" fmla="*/ 0 h 247397"/>
                <a:gd name="connsiteX1" fmla="*/ 197562 w 197561"/>
                <a:gd name="connsiteY1" fmla="*/ 247398 h 247397"/>
                <a:gd name="connsiteX2" fmla="*/ 156981 w 197561"/>
                <a:gd name="connsiteY2" fmla="*/ 247398 h 247397"/>
                <a:gd name="connsiteX3" fmla="*/ 156981 w 197561"/>
                <a:gd name="connsiteY3" fmla="*/ 139183 h 247397"/>
                <a:gd name="connsiteX4" fmla="*/ 40580 w 197561"/>
                <a:gd name="connsiteY4" fmla="*/ 139183 h 247397"/>
                <a:gd name="connsiteX5" fmla="*/ 40580 w 197561"/>
                <a:gd name="connsiteY5" fmla="*/ 247398 h 247397"/>
                <a:gd name="connsiteX6" fmla="*/ 0 w 197561"/>
                <a:gd name="connsiteY6" fmla="*/ 247398 h 247397"/>
                <a:gd name="connsiteX7" fmla="*/ 0 w 197561"/>
                <a:gd name="connsiteY7" fmla="*/ 0 h 247397"/>
                <a:gd name="connsiteX8" fmla="*/ 40580 w 197561"/>
                <a:gd name="connsiteY8" fmla="*/ 0 h 247397"/>
                <a:gd name="connsiteX9" fmla="*/ 40580 w 197561"/>
                <a:gd name="connsiteY9" fmla="*/ 106078 h 247397"/>
                <a:gd name="connsiteX10" fmla="*/ 156981 w 197561"/>
                <a:gd name="connsiteY10" fmla="*/ 106078 h 247397"/>
                <a:gd name="connsiteX11" fmla="*/ 156981 w 197561"/>
                <a:gd name="connsiteY11" fmla="*/ 0 h 247397"/>
                <a:gd name="connsiteX12" fmla="*/ 197562 w 197561"/>
                <a:gd name="connsiteY12" fmla="*/ 0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561" h="247397">
                  <a:moveTo>
                    <a:pt x="197562" y="0"/>
                  </a:moveTo>
                  <a:lnTo>
                    <a:pt x="197562" y="247398"/>
                  </a:lnTo>
                  <a:lnTo>
                    <a:pt x="156981" y="247398"/>
                  </a:lnTo>
                  <a:lnTo>
                    <a:pt x="156981" y="139183"/>
                  </a:lnTo>
                  <a:lnTo>
                    <a:pt x="40580" y="139183"/>
                  </a:lnTo>
                  <a:lnTo>
                    <a:pt x="40580" y="247398"/>
                  </a:lnTo>
                  <a:lnTo>
                    <a:pt x="0" y="247398"/>
                  </a:lnTo>
                  <a:lnTo>
                    <a:pt x="0" y="0"/>
                  </a:lnTo>
                  <a:lnTo>
                    <a:pt x="40580" y="0"/>
                  </a:lnTo>
                  <a:lnTo>
                    <a:pt x="40580" y="106078"/>
                  </a:lnTo>
                  <a:lnTo>
                    <a:pt x="156981" y="106078"/>
                  </a:lnTo>
                  <a:lnTo>
                    <a:pt x="156981" y="0"/>
                  </a:lnTo>
                  <a:lnTo>
                    <a:pt x="197562" y="0"/>
                  </a:lnTo>
                  <a:close/>
                </a:path>
              </a:pathLst>
            </a:custGeom>
            <a:solidFill>
              <a:srgbClr val="FFFFFF"/>
            </a:solidFill>
            <a:ln w="17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EA410E-C769-5E14-8276-12B1845C2582}"/>
                </a:ext>
              </a:extLst>
            </p:cNvPr>
            <p:cNvSpPr/>
            <p:nvPr/>
          </p:nvSpPr>
          <p:spPr>
            <a:xfrm>
              <a:off x="2824002"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7"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43A5FC4-2DE9-F6D7-615B-D09E17B7F256}"/>
                </a:ext>
              </a:extLst>
            </p:cNvPr>
            <p:cNvSpPr/>
            <p:nvPr/>
          </p:nvSpPr>
          <p:spPr>
            <a:xfrm>
              <a:off x="3055737" y="2482339"/>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4AD3E8E-6992-8950-7AB8-62B3D2BCAAC9}"/>
                </a:ext>
              </a:extLst>
            </p:cNvPr>
            <p:cNvSpPr/>
            <p:nvPr/>
          </p:nvSpPr>
          <p:spPr>
            <a:xfrm>
              <a:off x="3270385"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7345EFB9-31E0-778F-477D-95F5603B044C}"/>
                </a:ext>
              </a:extLst>
            </p:cNvPr>
            <p:cNvGrpSpPr/>
            <p:nvPr/>
          </p:nvGrpSpPr>
          <p:grpSpPr>
            <a:xfrm>
              <a:off x="3582550" y="2415062"/>
              <a:ext cx="2092712" cy="360239"/>
              <a:chOff x="3582550" y="2415062"/>
              <a:chExt cx="2092712" cy="360239"/>
            </a:xfrm>
          </p:grpSpPr>
          <p:sp>
            <p:nvSpPr>
              <p:cNvPr id="37" name="Freeform: Shape 36">
                <a:extLst>
                  <a:ext uri="{FF2B5EF4-FFF2-40B4-BE49-F238E27FC236}">
                    <a16:creationId xmlns:a16="http://schemas.microsoft.com/office/drawing/2014/main" id="{D3E13100-8A16-0464-17D0-1AB44B6C42CC}"/>
                  </a:ext>
                </a:extLst>
              </p:cNvPr>
              <p:cNvSpPr/>
              <p:nvPr/>
            </p:nvSpPr>
            <p:spPr>
              <a:xfrm>
                <a:off x="3582550" y="2427876"/>
                <a:ext cx="241345" cy="252737"/>
              </a:xfrm>
              <a:custGeom>
                <a:avLst/>
                <a:gdLst>
                  <a:gd name="connsiteX0" fmla="*/ 16908 w 241345"/>
                  <a:gd name="connsiteY0" fmla="*/ 61226 h 252737"/>
                  <a:gd name="connsiteX1" fmla="*/ 62828 w 241345"/>
                  <a:gd name="connsiteY1" fmla="*/ 16197 h 252737"/>
                  <a:gd name="connsiteX2" fmla="*/ 126368 w 241345"/>
                  <a:gd name="connsiteY2" fmla="*/ 0 h 252737"/>
                  <a:gd name="connsiteX3" fmla="*/ 196672 w 241345"/>
                  <a:gd name="connsiteY3" fmla="*/ 19400 h 252737"/>
                  <a:gd name="connsiteX4" fmla="*/ 241346 w 241345"/>
                  <a:gd name="connsiteY4" fmla="*/ 74397 h 252737"/>
                  <a:gd name="connsiteX5" fmla="*/ 192578 w 241345"/>
                  <a:gd name="connsiteY5" fmla="*/ 74397 h 252737"/>
                  <a:gd name="connsiteX6" fmla="*/ 165881 w 241345"/>
                  <a:gd name="connsiteY6" fmla="*/ 45208 h 252737"/>
                  <a:gd name="connsiteX7" fmla="*/ 126368 w 241345"/>
                  <a:gd name="connsiteY7" fmla="*/ 35597 h 252737"/>
                  <a:gd name="connsiteX8" fmla="*/ 82584 w 241345"/>
                  <a:gd name="connsiteY8" fmla="*/ 46632 h 252737"/>
                  <a:gd name="connsiteX9" fmla="*/ 52505 w 241345"/>
                  <a:gd name="connsiteY9" fmla="*/ 78313 h 252737"/>
                  <a:gd name="connsiteX10" fmla="*/ 41648 w 241345"/>
                  <a:gd name="connsiteY10" fmla="*/ 126369 h 252737"/>
                  <a:gd name="connsiteX11" fmla="*/ 52505 w 241345"/>
                  <a:gd name="connsiteY11" fmla="*/ 174424 h 252737"/>
                  <a:gd name="connsiteX12" fmla="*/ 82584 w 241345"/>
                  <a:gd name="connsiteY12" fmla="*/ 206283 h 252737"/>
                  <a:gd name="connsiteX13" fmla="*/ 126368 w 241345"/>
                  <a:gd name="connsiteY13" fmla="*/ 217496 h 252737"/>
                  <a:gd name="connsiteX14" fmla="*/ 165881 w 241345"/>
                  <a:gd name="connsiteY14" fmla="*/ 207885 h 252737"/>
                  <a:gd name="connsiteX15" fmla="*/ 192578 w 241345"/>
                  <a:gd name="connsiteY15" fmla="*/ 178696 h 252737"/>
                  <a:gd name="connsiteX16" fmla="*/ 241346 w 241345"/>
                  <a:gd name="connsiteY16" fmla="*/ 178696 h 252737"/>
                  <a:gd name="connsiteX17" fmla="*/ 196672 w 241345"/>
                  <a:gd name="connsiteY17" fmla="*/ 233515 h 252737"/>
                  <a:gd name="connsiteX18" fmla="*/ 126368 w 241345"/>
                  <a:gd name="connsiteY18" fmla="*/ 252737 h 252737"/>
                  <a:gd name="connsiteX19" fmla="*/ 62650 w 241345"/>
                  <a:gd name="connsiteY19" fmla="*/ 236541 h 252737"/>
                  <a:gd name="connsiteX20" fmla="*/ 16908 w 241345"/>
                  <a:gd name="connsiteY20" fmla="*/ 191511 h 252737"/>
                  <a:gd name="connsiteX21" fmla="*/ 0 w 241345"/>
                  <a:gd name="connsiteY21" fmla="*/ 126369 h 252737"/>
                  <a:gd name="connsiteX22" fmla="*/ 16908 w 241345"/>
                  <a:gd name="connsiteY22" fmla="*/ 61226 h 25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345" h="252737">
                    <a:moveTo>
                      <a:pt x="16908" y="61226"/>
                    </a:moveTo>
                    <a:cubicBezTo>
                      <a:pt x="28175" y="42004"/>
                      <a:pt x="43481" y="27000"/>
                      <a:pt x="62828" y="16197"/>
                    </a:cubicBezTo>
                    <a:cubicBezTo>
                      <a:pt x="82175" y="5393"/>
                      <a:pt x="103355" y="0"/>
                      <a:pt x="126368" y="0"/>
                    </a:cubicBezTo>
                    <a:cubicBezTo>
                      <a:pt x="152710" y="0"/>
                      <a:pt x="176150" y="6461"/>
                      <a:pt x="196672" y="19400"/>
                    </a:cubicBezTo>
                    <a:cubicBezTo>
                      <a:pt x="217193" y="32340"/>
                      <a:pt x="232091" y="50672"/>
                      <a:pt x="241346" y="74397"/>
                    </a:cubicBezTo>
                    <a:lnTo>
                      <a:pt x="192578" y="74397"/>
                    </a:lnTo>
                    <a:cubicBezTo>
                      <a:pt x="186171" y="61351"/>
                      <a:pt x="177272" y="51615"/>
                      <a:pt x="165881" y="45208"/>
                    </a:cubicBezTo>
                    <a:cubicBezTo>
                      <a:pt x="154490" y="38800"/>
                      <a:pt x="141319" y="35597"/>
                      <a:pt x="126368" y="35597"/>
                    </a:cubicBezTo>
                    <a:cubicBezTo>
                      <a:pt x="109994" y="35597"/>
                      <a:pt x="95399" y="39281"/>
                      <a:pt x="82584" y="46632"/>
                    </a:cubicBezTo>
                    <a:cubicBezTo>
                      <a:pt x="69769" y="53983"/>
                      <a:pt x="59749" y="64555"/>
                      <a:pt x="52505" y="78313"/>
                    </a:cubicBezTo>
                    <a:cubicBezTo>
                      <a:pt x="45261" y="92071"/>
                      <a:pt x="41648" y="108090"/>
                      <a:pt x="41648" y="126369"/>
                    </a:cubicBezTo>
                    <a:cubicBezTo>
                      <a:pt x="41648" y="144647"/>
                      <a:pt x="45261" y="160666"/>
                      <a:pt x="52505" y="174424"/>
                    </a:cubicBezTo>
                    <a:cubicBezTo>
                      <a:pt x="59749" y="188182"/>
                      <a:pt x="69769" y="198808"/>
                      <a:pt x="82584" y="206283"/>
                    </a:cubicBezTo>
                    <a:cubicBezTo>
                      <a:pt x="95399" y="213759"/>
                      <a:pt x="109994" y="217496"/>
                      <a:pt x="126368" y="217496"/>
                    </a:cubicBezTo>
                    <a:cubicBezTo>
                      <a:pt x="141319" y="217496"/>
                      <a:pt x="154490" y="214293"/>
                      <a:pt x="165881" y="207885"/>
                    </a:cubicBezTo>
                    <a:cubicBezTo>
                      <a:pt x="177272" y="201478"/>
                      <a:pt x="186171" y="191742"/>
                      <a:pt x="192578" y="178696"/>
                    </a:cubicBezTo>
                    <a:lnTo>
                      <a:pt x="241346" y="178696"/>
                    </a:lnTo>
                    <a:cubicBezTo>
                      <a:pt x="232091" y="202421"/>
                      <a:pt x="217193" y="220700"/>
                      <a:pt x="196672" y="233515"/>
                    </a:cubicBezTo>
                    <a:cubicBezTo>
                      <a:pt x="176150" y="246330"/>
                      <a:pt x="152710" y="252737"/>
                      <a:pt x="126368" y="252737"/>
                    </a:cubicBezTo>
                    <a:cubicBezTo>
                      <a:pt x="103106" y="252737"/>
                      <a:pt x="81872" y="247344"/>
                      <a:pt x="62650" y="236541"/>
                    </a:cubicBezTo>
                    <a:cubicBezTo>
                      <a:pt x="43428" y="225737"/>
                      <a:pt x="28175" y="210733"/>
                      <a:pt x="16908" y="191511"/>
                    </a:cubicBezTo>
                    <a:cubicBezTo>
                      <a:pt x="5642" y="172288"/>
                      <a:pt x="0" y="150574"/>
                      <a:pt x="0" y="126369"/>
                    </a:cubicBezTo>
                    <a:cubicBezTo>
                      <a:pt x="0" y="102163"/>
                      <a:pt x="5642" y="80449"/>
                      <a:pt x="16908" y="61226"/>
                    </a:cubicBezTo>
                    <a:close/>
                  </a:path>
                </a:pathLst>
              </a:custGeom>
              <a:solidFill>
                <a:srgbClr val="C33E27"/>
              </a:solidFill>
              <a:ln w="177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3C24C12-A63A-07AA-DDF8-6517DBD8AA2D}"/>
                  </a:ext>
                </a:extLst>
              </p:cNvPr>
              <p:cNvSpPr/>
              <p:nvPr/>
            </p:nvSpPr>
            <p:spPr>
              <a:xfrm>
                <a:off x="3871239" y="2415062"/>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90" y="75341"/>
                      <a:pt x="66744" y="70838"/>
                    </a:cubicBezTo>
                    <a:cubicBezTo>
                      <a:pt x="77298" y="66335"/>
                      <a:pt x="88867" y="64074"/>
                      <a:pt x="101451" y="64074"/>
                    </a:cubicBezTo>
                    <a:cubicBezTo>
                      <a:pt x="116401" y="64074"/>
                      <a:pt x="129750" y="67278"/>
                      <a:pt x="141497" y="73685"/>
                    </a:cubicBezTo>
                    <a:close/>
                  </a:path>
                </a:pathLst>
              </a:custGeom>
              <a:solidFill>
                <a:srgbClr val="C33E27"/>
              </a:solidFill>
              <a:ln w="177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16E0C43-4630-2ABA-49BC-856BA3401F88}"/>
                  </a:ext>
                </a:extLst>
              </p:cNvPr>
              <p:cNvSpPr/>
              <p:nvPr/>
            </p:nvSpPr>
            <p:spPr>
              <a:xfrm>
                <a:off x="4088735"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5E75BBF-1AE3-BF67-93AE-99D3EF3ECDE3}"/>
                  </a:ext>
                </a:extLst>
              </p:cNvPr>
              <p:cNvSpPr/>
              <p:nvPr/>
            </p:nvSpPr>
            <p:spPr>
              <a:xfrm>
                <a:off x="4343608"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1810B345-3160-AD57-FF79-A0BFA53987E3}"/>
                  </a:ext>
                </a:extLst>
              </p:cNvPr>
              <p:cNvSpPr/>
              <p:nvPr/>
            </p:nvSpPr>
            <p:spPr>
              <a:xfrm>
                <a:off x="4437583"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C33206E-FD01-B928-2BB3-E0357306FFAB}"/>
                  </a:ext>
                </a:extLst>
              </p:cNvPr>
              <p:cNvSpPr/>
              <p:nvPr/>
            </p:nvSpPr>
            <p:spPr>
              <a:xfrm>
                <a:off x="4518031"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3A6A274-80AB-CCBD-138A-FF3311CC8572}"/>
                  </a:ext>
                </a:extLst>
              </p:cNvPr>
              <p:cNvSpPr/>
              <p:nvPr/>
            </p:nvSpPr>
            <p:spPr>
              <a:xfrm>
                <a:off x="4751172"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C33E27"/>
              </a:solidFill>
              <a:ln w="177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445F5B9-FFB7-1B00-3684-6B4B65F9253E}"/>
                  </a:ext>
                </a:extLst>
              </p:cNvPr>
              <p:cNvSpPr/>
              <p:nvPr/>
            </p:nvSpPr>
            <p:spPr>
              <a:xfrm>
                <a:off x="4968668" y="2479136"/>
                <a:ext cx="201477" cy="296165"/>
              </a:xfrm>
              <a:custGeom>
                <a:avLst/>
                <a:gdLst>
                  <a:gd name="connsiteX0" fmla="*/ 132954 w 201477"/>
                  <a:gd name="connsiteY0" fmla="*/ 9077 h 296165"/>
                  <a:gd name="connsiteX1" fmla="*/ 160541 w 201477"/>
                  <a:gd name="connsiteY1" fmla="*/ 31681 h 296165"/>
                  <a:gd name="connsiteX2" fmla="*/ 160541 w 201477"/>
                  <a:gd name="connsiteY2" fmla="*/ 3204 h 296165"/>
                  <a:gd name="connsiteX3" fmla="*/ 201478 w 201477"/>
                  <a:gd name="connsiteY3" fmla="*/ 3204 h 296165"/>
                  <a:gd name="connsiteX4" fmla="*/ 201478 w 201477"/>
                  <a:gd name="connsiteY4" fmla="*/ 202546 h 296165"/>
                  <a:gd name="connsiteX5" fmla="*/ 190086 w 201477"/>
                  <a:gd name="connsiteY5" fmla="*/ 250779 h 296165"/>
                  <a:gd name="connsiteX6" fmla="*/ 157160 w 201477"/>
                  <a:gd name="connsiteY6" fmla="*/ 284062 h 296165"/>
                  <a:gd name="connsiteX7" fmla="*/ 105722 w 201477"/>
                  <a:gd name="connsiteY7" fmla="*/ 296165 h 296165"/>
                  <a:gd name="connsiteX8" fmla="*/ 39513 w 201477"/>
                  <a:gd name="connsiteY8" fmla="*/ 277477 h 296165"/>
                  <a:gd name="connsiteX9" fmla="*/ 9611 w 201477"/>
                  <a:gd name="connsiteY9" fmla="*/ 226751 h 296165"/>
                  <a:gd name="connsiteX10" fmla="*/ 49835 w 201477"/>
                  <a:gd name="connsiteY10" fmla="*/ 226751 h 296165"/>
                  <a:gd name="connsiteX11" fmla="*/ 69592 w 201477"/>
                  <a:gd name="connsiteY11" fmla="*/ 251491 h 296165"/>
                  <a:gd name="connsiteX12" fmla="*/ 105722 w 201477"/>
                  <a:gd name="connsiteY12" fmla="*/ 260924 h 296165"/>
                  <a:gd name="connsiteX13" fmla="*/ 145413 w 201477"/>
                  <a:gd name="connsiteY13" fmla="*/ 245974 h 296165"/>
                  <a:gd name="connsiteX14" fmla="*/ 160541 w 201477"/>
                  <a:gd name="connsiteY14" fmla="*/ 202546 h 296165"/>
                  <a:gd name="connsiteX15" fmla="*/ 160541 w 201477"/>
                  <a:gd name="connsiteY15" fmla="*/ 169797 h 296165"/>
                  <a:gd name="connsiteX16" fmla="*/ 132598 w 201477"/>
                  <a:gd name="connsiteY16" fmla="*/ 193112 h 296165"/>
                  <a:gd name="connsiteX17" fmla="*/ 92551 w 201477"/>
                  <a:gd name="connsiteY17" fmla="*/ 202546 h 296165"/>
                  <a:gd name="connsiteX18" fmla="*/ 45742 w 201477"/>
                  <a:gd name="connsiteY18" fmla="*/ 189553 h 296165"/>
                  <a:gd name="connsiteX19" fmla="*/ 12281 w 201477"/>
                  <a:gd name="connsiteY19" fmla="*/ 153244 h 296165"/>
                  <a:gd name="connsiteX20" fmla="*/ 0 w 201477"/>
                  <a:gd name="connsiteY20" fmla="*/ 100383 h 296165"/>
                  <a:gd name="connsiteX21" fmla="*/ 12281 w 201477"/>
                  <a:gd name="connsiteY21" fmla="*/ 48056 h 296165"/>
                  <a:gd name="connsiteX22" fmla="*/ 45742 w 201477"/>
                  <a:gd name="connsiteY22" fmla="*/ 12637 h 296165"/>
                  <a:gd name="connsiteX23" fmla="*/ 92551 w 201477"/>
                  <a:gd name="connsiteY23" fmla="*/ 0 h 296165"/>
                  <a:gd name="connsiteX24" fmla="*/ 132954 w 201477"/>
                  <a:gd name="connsiteY24" fmla="*/ 9077 h 296165"/>
                  <a:gd name="connsiteX25" fmla="*/ 152176 w 201477"/>
                  <a:gd name="connsiteY25" fmla="*/ 65854 h 296165"/>
                  <a:gd name="connsiteX26" fmla="*/ 130284 w 201477"/>
                  <a:gd name="connsiteY26" fmla="*/ 43072 h 296165"/>
                  <a:gd name="connsiteX27" fmla="*/ 101095 w 201477"/>
                  <a:gd name="connsiteY27" fmla="*/ 35241 h 296165"/>
                  <a:gd name="connsiteX28" fmla="*/ 71906 w 201477"/>
                  <a:gd name="connsiteY28" fmla="*/ 42894 h 296165"/>
                  <a:gd name="connsiteX29" fmla="*/ 50014 w 201477"/>
                  <a:gd name="connsiteY29" fmla="*/ 65320 h 296165"/>
                  <a:gd name="connsiteX30" fmla="*/ 41648 w 201477"/>
                  <a:gd name="connsiteY30" fmla="*/ 100383 h 296165"/>
                  <a:gd name="connsiteX31" fmla="*/ 50014 w 201477"/>
                  <a:gd name="connsiteY31" fmla="*/ 135980 h 296165"/>
                  <a:gd name="connsiteX32" fmla="*/ 72083 w 201477"/>
                  <a:gd name="connsiteY32" fmla="*/ 159296 h 296165"/>
                  <a:gd name="connsiteX33" fmla="*/ 101095 w 201477"/>
                  <a:gd name="connsiteY33" fmla="*/ 167305 h 296165"/>
                  <a:gd name="connsiteX34" fmla="*/ 130284 w 201477"/>
                  <a:gd name="connsiteY34" fmla="*/ 159474 h 296165"/>
                  <a:gd name="connsiteX35" fmla="*/ 152176 w 201477"/>
                  <a:gd name="connsiteY35" fmla="*/ 136514 h 296165"/>
                  <a:gd name="connsiteX36" fmla="*/ 160541 w 201477"/>
                  <a:gd name="connsiteY36" fmla="*/ 101095 h 296165"/>
                  <a:gd name="connsiteX37" fmla="*/ 152176 w 201477"/>
                  <a:gd name="connsiteY37" fmla="*/ 65854 h 2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477" h="296165">
                    <a:moveTo>
                      <a:pt x="132954" y="9077"/>
                    </a:moveTo>
                    <a:cubicBezTo>
                      <a:pt x="144701" y="15129"/>
                      <a:pt x="153902" y="22657"/>
                      <a:pt x="160541" y="31681"/>
                    </a:cubicBezTo>
                    <a:lnTo>
                      <a:pt x="160541" y="3204"/>
                    </a:lnTo>
                    <a:lnTo>
                      <a:pt x="201478" y="3204"/>
                    </a:lnTo>
                    <a:lnTo>
                      <a:pt x="201478" y="202546"/>
                    </a:lnTo>
                    <a:cubicBezTo>
                      <a:pt x="201478" y="220575"/>
                      <a:pt x="197686" y="236665"/>
                      <a:pt x="190086" y="250779"/>
                    </a:cubicBezTo>
                    <a:cubicBezTo>
                      <a:pt x="182487" y="264893"/>
                      <a:pt x="171523" y="276000"/>
                      <a:pt x="157160" y="284062"/>
                    </a:cubicBezTo>
                    <a:cubicBezTo>
                      <a:pt x="142796" y="292125"/>
                      <a:pt x="125657" y="296165"/>
                      <a:pt x="105722" y="296165"/>
                    </a:cubicBezTo>
                    <a:cubicBezTo>
                      <a:pt x="79149" y="296165"/>
                      <a:pt x="57079" y="289936"/>
                      <a:pt x="39513" y="277477"/>
                    </a:cubicBezTo>
                    <a:cubicBezTo>
                      <a:pt x="21946" y="265018"/>
                      <a:pt x="11978" y="248109"/>
                      <a:pt x="9611" y="226751"/>
                    </a:cubicBezTo>
                    <a:lnTo>
                      <a:pt x="49835" y="226751"/>
                    </a:lnTo>
                    <a:cubicBezTo>
                      <a:pt x="52914" y="236950"/>
                      <a:pt x="59500" y="245208"/>
                      <a:pt x="69592" y="251491"/>
                    </a:cubicBezTo>
                    <a:cubicBezTo>
                      <a:pt x="79683" y="257774"/>
                      <a:pt x="91715" y="260924"/>
                      <a:pt x="105722" y="260924"/>
                    </a:cubicBezTo>
                    <a:cubicBezTo>
                      <a:pt x="122097" y="260924"/>
                      <a:pt x="135321" y="255941"/>
                      <a:pt x="145413" y="245974"/>
                    </a:cubicBezTo>
                    <a:cubicBezTo>
                      <a:pt x="155504" y="236007"/>
                      <a:pt x="160541" y="221537"/>
                      <a:pt x="160541" y="202546"/>
                    </a:cubicBezTo>
                    <a:lnTo>
                      <a:pt x="160541" y="169797"/>
                    </a:lnTo>
                    <a:cubicBezTo>
                      <a:pt x="153653" y="179052"/>
                      <a:pt x="144345" y="186830"/>
                      <a:pt x="132598" y="193112"/>
                    </a:cubicBezTo>
                    <a:cubicBezTo>
                      <a:pt x="120851" y="199395"/>
                      <a:pt x="107502" y="202546"/>
                      <a:pt x="92551" y="202546"/>
                    </a:cubicBezTo>
                    <a:cubicBezTo>
                      <a:pt x="75465" y="202546"/>
                      <a:pt x="59856" y="198221"/>
                      <a:pt x="45742" y="189553"/>
                    </a:cubicBezTo>
                    <a:cubicBezTo>
                      <a:pt x="31628" y="180885"/>
                      <a:pt x="20468" y="168782"/>
                      <a:pt x="12281" y="153244"/>
                    </a:cubicBezTo>
                    <a:cubicBezTo>
                      <a:pt x="4094" y="137706"/>
                      <a:pt x="0" y="120086"/>
                      <a:pt x="0" y="100383"/>
                    </a:cubicBezTo>
                    <a:cubicBezTo>
                      <a:pt x="0" y="80680"/>
                      <a:pt x="4094" y="63238"/>
                      <a:pt x="12281" y="48056"/>
                    </a:cubicBezTo>
                    <a:cubicBezTo>
                      <a:pt x="20468" y="32874"/>
                      <a:pt x="31628" y="21055"/>
                      <a:pt x="45742" y="12637"/>
                    </a:cubicBezTo>
                    <a:cubicBezTo>
                      <a:pt x="59856" y="4218"/>
                      <a:pt x="75465" y="0"/>
                      <a:pt x="92551" y="0"/>
                    </a:cubicBezTo>
                    <a:cubicBezTo>
                      <a:pt x="107733" y="0"/>
                      <a:pt x="121207" y="3026"/>
                      <a:pt x="132954" y="9077"/>
                    </a:cubicBezTo>
                    <a:close/>
                    <a:moveTo>
                      <a:pt x="152176" y="65854"/>
                    </a:moveTo>
                    <a:cubicBezTo>
                      <a:pt x="146605" y="55887"/>
                      <a:pt x="139308" y="48287"/>
                      <a:pt x="130284" y="43072"/>
                    </a:cubicBezTo>
                    <a:cubicBezTo>
                      <a:pt x="121260" y="37857"/>
                      <a:pt x="111543" y="35241"/>
                      <a:pt x="101095" y="35241"/>
                    </a:cubicBezTo>
                    <a:cubicBezTo>
                      <a:pt x="90647" y="35241"/>
                      <a:pt x="80929" y="37786"/>
                      <a:pt x="71906" y="42894"/>
                    </a:cubicBezTo>
                    <a:cubicBezTo>
                      <a:pt x="62882" y="48002"/>
                      <a:pt x="55584" y="55478"/>
                      <a:pt x="50014" y="65320"/>
                    </a:cubicBezTo>
                    <a:cubicBezTo>
                      <a:pt x="44442" y="75163"/>
                      <a:pt x="41648" y="86856"/>
                      <a:pt x="41648" y="100383"/>
                    </a:cubicBezTo>
                    <a:cubicBezTo>
                      <a:pt x="41648" y="113910"/>
                      <a:pt x="44442" y="125781"/>
                      <a:pt x="50014"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FE8C2A8-DE3A-9EDC-1514-B9C57130FE7D}"/>
                  </a:ext>
                </a:extLst>
              </p:cNvPr>
              <p:cNvSpPr/>
              <p:nvPr/>
            </p:nvSpPr>
            <p:spPr>
              <a:xfrm>
                <a:off x="5210013" y="2479136"/>
                <a:ext cx="193290" cy="202545"/>
              </a:xfrm>
              <a:custGeom>
                <a:avLst/>
                <a:gdLst>
                  <a:gd name="connsiteX0" fmla="*/ 191866 w 193290"/>
                  <a:gd name="connsiteY0" fmla="*/ 116401 h 202545"/>
                  <a:gd name="connsiteX1" fmla="*/ 42004 w 193290"/>
                  <a:gd name="connsiteY1" fmla="*/ 116401 h 202545"/>
                  <a:gd name="connsiteX2" fmla="*/ 59446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6"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5"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5"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5"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FE0581E-5585-3AFA-CC92-80C313C684A2}"/>
                  </a:ext>
                </a:extLst>
              </p:cNvPr>
              <p:cNvSpPr/>
              <p:nvPr/>
            </p:nvSpPr>
            <p:spPr>
              <a:xfrm>
                <a:off x="5432493"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1"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7"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2" y="89223"/>
                      <a:pt x="113856" y="93086"/>
                      <a:pt x="122987" y="97001"/>
                    </a:cubicBezTo>
                    <a:cubicBezTo>
                      <a:pt x="132117" y="100917"/>
                      <a:pt x="140019"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C33E27"/>
              </a:solidFill>
              <a:ln w="177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7C3122-C55B-222D-FDC2-8CEB54A41B71}"/>
                  </a:ext>
                </a:extLst>
              </p:cNvPr>
              <p:cNvSpPr/>
              <p:nvPr/>
            </p:nvSpPr>
            <p:spPr>
              <a:xfrm>
                <a:off x="5623647" y="2628998"/>
                <a:ext cx="51615" cy="51971"/>
              </a:xfrm>
              <a:custGeom>
                <a:avLst/>
                <a:gdLst>
                  <a:gd name="connsiteX0" fmla="*/ 7476 w 51615"/>
                  <a:gd name="connsiteY0" fmla="*/ 44496 h 51971"/>
                  <a:gd name="connsiteX1" fmla="*/ 0 w 51615"/>
                  <a:gd name="connsiteY1" fmla="*/ 25986 h 51971"/>
                  <a:gd name="connsiteX2" fmla="*/ 7476 w 51615"/>
                  <a:gd name="connsiteY2" fmla="*/ 7475 h 51971"/>
                  <a:gd name="connsiteX3" fmla="*/ 25986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6 w 51615"/>
                  <a:gd name="connsiteY7" fmla="*/ 51971 h 51971"/>
                  <a:gd name="connsiteX8" fmla="*/ 7476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6" y="44496"/>
                    </a:moveTo>
                    <a:cubicBezTo>
                      <a:pt x="2492" y="39512"/>
                      <a:pt x="0" y="33336"/>
                      <a:pt x="0" y="25986"/>
                    </a:cubicBezTo>
                    <a:cubicBezTo>
                      <a:pt x="0" y="18635"/>
                      <a:pt x="2492" y="12459"/>
                      <a:pt x="7476"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80"/>
                      <a:pt x="33105" y="51971"/>
                      <a:pt x="25986" y="51971"/>
                    </a:cubicBezTo>
                    <a:cubicBezTo>
                      <a:pt x="18866" y="51971"/>
                      <a:pt x="12459" y="49480"/>
                      <a:pt x="7476" y="44496"/>
                    </a:cubicBezTo>
                    <a:close/>
                  </a:path>
                </a:pathLst>
              </a:custGeom>
              <a:solidFill>
                <a:srgbClr val="C33E27"/>
              </a:solidFill>
              <a:ln w="1778" cap="flat">
                <a:noFill/>
                <a:prstDash val="solid"/>
                <a:miter/>
              </a:ln>
            </p:spPr>
            <p:txBody>
              <a:bodyPr rtlCol="0" anchor="ctr"/>
              <a:lstStyle/>
              <a:p>
                <a:endParaRPr lang="en-US"/>
              </a:p>
            </p:txBody>
          </p:sp>
        </p:grpSp>
      </p:grpSp>
      <p:grpSp>
        <p:nvGrpSpPr>
          <p:cNvPr id="48" name="Group 47">
            <a:extLst>
              <a:ext uri="{FF2B5EF4-FFF2-40B4-BE49-F238E27FC236}">
                <a16:creationId xmlns:a16="http://schemas.microsoft.com/office/drawing/2014/main" id="{41385625-22E8-A687-07DB-EB8497C417D5}"/>
              </a:ext>
            </a:extLst>
          </p:cNvPr>
          <p:cNvGrpSpPr/>
          <p:nvPr userDrawn="1"/>
        </p:nvGrpSpPr>
        <p:grpSpPr>
          <a:xfrm>
            <a:off x="974434" y="2831544"/>
            <a:ext cx="4475127" cy="277298"/>
            <a:chOff x="974434" y="2831544"/>
            <a:chExt cx="4475127" cy="277298"/>
          </a:xfrm>
        </p:grpSpPr>
        <p:sp>
          <p:nvSpPr>
            <p:cNvPr id="49" name="Freeform: Shape 48">
              <a:extLst>
                <a:ext uri="{FF2B5EF4-FFF2-40B4-BE49-F238E27FC236}">
                  <a16:creationId xmlns:a16="http://schemas.microsoft.com/office/drawing/2014/main" id="{42CF7C31-9283-CFFD-F87F-D8C221E7E077}"/>
                </a:ext>
              </a:extLst>
            </p:cNvPr>
            <p:cNvSpPr/>
            <p:nvPr/>
          </p:nvSpPr>
          <p:spPr>
            <a:xfrm>
              <a:off x="974434" y="2858241"/>
              <a:ext cx="342084" cy="247753"/>
            </a:xfrm>
            <a:custGeom>
              <a:avLst/>
              <a:gdLst>
                <a:gd name="connsiteX0" fmla="*/ 342084 w 342084"/>
                <a:gd name="connsiteY0" fmla="*/ 0 h 247753"/>
                <a:gd name="connsiteX1" fmla="*/ 268755 w 342084"/>
                <a:gd name="connsiteY1" fmla="*/ 247398 h 247753"/>
                <a:gd name="connsiteX2" fmla="*/ 222835 w 342084"/>
                <a:gd name="connsiteY2" fmla="*/ 247398 h 247753"/>
                <a:gd name="connsiteX3" fmla="*/ 170864 w 342084"/>
                <a:gd name="connsiteY3" fmla="*/ 60159 h 247753"/>
                <a:gd name="connsiteX4" fmla="*/ 115689 w 342084"/>
                <a:gd name="connsiteY4" fmla="*/ 247398 h 247753"/>
                <a:gd name="connsiteX5" fmla="*/ 70126 w 342084"/>
                <a:gd name="connsiteY5" fmla="*/ 247754 h 247753"/>
                <a:gd name="connsiteX6" fmla="*/ 0 w 342084"/>
                <a:gd name="connsiteY6" fmla="*/ 0 h 247753"/>
                <a:gd name="connsiteX7" fmla="*/ 43072 w 342084"/>
                <a:gd name="connsiteY7" fmla="*/ 0 h 247753"/>
                <a:gd name="connsiteX8" fmla="*/ 94331 w 342084"/>
                <a:gd name="connsiteY8" fmla="*/ 201478 h 247753"/>
                <a:gd name="connsiteX9" fmla="*/ 149862 w 342084"/>
                <a:gd name="connsiteY9" fmla="*/ 0 h 247753"/>
                <a:gd name="connsiteX10" fmla="*/ 195426 w 342084"/>
                <a:gd name="connsiteY10" fmla="*/ 0 h 247753"/>
                <a:gd name="connsiteX11" fmla="*/ 247041 w 342084"/>
                <a:gd name="connsiteY11" fmla="*/ 200410 h 247753"/>
                <a:gd name="connsiteX12" fmla="*/ 298656 w 342084"/>
                <a:gd name="connsiteY12" fmla="*/ 0 h 247753"/>
                <a:gd name="connsiteX13" fmla="*/ 342084 w 342084"/>
                <a:gd name="connsiteY13" fmla="*/ 0 h 2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084" h="247753">
                  <a:moveTo>
                    <a:pt x="342084" y="0"/>
                  </a:moveTo>
                  <a:lnTo>
                    <a:pt x="268755" y="247398"/>
                  </a:lnTo>
                  <a:lnTo>
                    <a:pt x="222835" y="247398"/>
                  </a:lnTo>
                  <a:lnTo>
                    <a:pt x="170864" y="60159"/>
                  </a:lnTo>
                  <a:lnTo>
                    <a:pt x="115689" y="247398"/>
                  </a:lnTo>
                  <a:lnTo>
                    <a:pt x="70126" y="247754"/>
                  </a:lnTo>
                  <a:lnTo>
                    <a:pt x="0" y="0"/>
                  </a:lnTo>
                  <a:lnTo>
                    <a:pt x="43072" y="0"/>
                  </a:lnTo>
                  <a:lnTo>
                    <a:pt x="94331" y="201478"/>
                  </a:lnTo>
                  <a:lnTo>
                    <a:pt x="149862" y="0"/>
                  </a:lnTo>
                  <a:lnTo>
                    <a:pt x="195426" y="0"/>
                  </a:lnTo>
                  <a:lnTo>
                    <a:pt x="247041" y="200410"/>
                  </a:lnTo>
                  <a:lnTo>
                    <a:pt x="298656" y="0"/>
                  </a:lnTo>
                  <a:lnTo>
                    <a:pt x="342084" y="0"/>
                  </a:lnTo>
                  <a:close/>
                </a:path>
              </a:pathLst>
            </a:custGeom>
            <a:solidFill>
              <a:srgbClr val="FFFFFF"/>
            </a:solidFill>
            <a:ln w="177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C9C9E46-0CF6-A7BD-1D33-490064E37786}"/>
                </a:ext>
              </a:extLst>
            </p:cNvPr>
            <p:cNvSpPr/>
            <p:nvPr/>
          </p:nvSpPr>
          <p:spPr>
            <a:xfrm>
              <a:off x="1336452"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4"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8" y="47522"/>
                  </a:cubicBezTo>
                  <a:cubicBezTo>
                    <a:pt x="50191" y="56421"/>
                    <a:pt x="44265"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88B42F4-0B36-4CEF-6EA7-A1FE60B30AB6}"/>
                </a:ext>
              </a:extLst>
            </p:cNvPr>
            <p:cNvSpPr/>
            <p:nvPr/>
          </p:nvSpPr>
          <p:spPr>
            <a:xfrm>
              <a:off x="1662162" y="2858241"/>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3"/>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4C517EB-D532-15E5-3C9C-BEC85FB30873}"/>
                </a:ext>
              </a:extLst>
            </p:cNvPr>
            <p:cNvSpPr/>
            <p:nvPr/>
          </p:nvSpPr>
          <p:spPr>
            <a:xfrm>
              <a:off x="1873944" y="2906297"/>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9AF4151-96C9-0075-FD02-464FE99D1F57}"/>
                </a:ext>
              </a:extLst>
            </p:cNvPr>
            <p:cNvSpPr/>
            <p:nvPr/>
          </p:nvSpPr>
          <p:spPr>
            <a:xfrm>
              <a:off x="1997465"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4"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3" y="35241"/>
                    <a:pt x="99315" y="35241"/>
                  </a:cubicBezTo>
                  <a:cubicBezTo>
                    <a:pt x="88867" y="35241"/>
                    <a:pt x="79203" y="37733"/>
                    <a:pt x="70303" y="42716"/>
                  </a:cubicBezTo>
                  <a:cubicBezTo>
                    <a:pt x="61404" y="47700"/>
                    <a:pt x="54338" y="55122"/>
                    <a:pt x="49124" y="64964"/>
                  </a:cubicBezTo>
                  <a:cubicBezTo>
                    <a:pt x="43909" y="74807"/>
                    <a:pt x="41292" y="86856"/>
                    <a:pt x="41292" y="101095"/>
                  </a:cubicBezTo>
                  <a:cubicBezTo>
                    <a:pt x="41292" y="122222"/>
                    <a:pt x="46685" y="138525"/>
                    <a:pt x="57489" y="150040"/>
                  </a:cubicBezTo>
                  <a:cubicBezTo>
                    <a:pt x="68292" y="161556"/>
                    <a:pt x="81872" y="167305"/>
                    <a:pt x="98247" y="167305"/>
                  </a:cubicBezTo>
                  <a:cubicBezTo>
                    <a:pt x="108695" y="167305"/>
                    <a:pt x="118484" y="164813"/>
                    <a:pt x="127614" y="159829"/>
                  </a:cubicBezTo>
                  <a:close/>
                </a:path>
              </a:pathLst>
            </a:custGeom>
            <a:solidFill>
              <a:srgbClr val="FFFFFF"/>
            </a:solidFill>
            <a:ln w="177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6D05A5-DE97-FE63-70FF-E63BFA4A0169}"/>
                </a:ext>
              </a:extLst>
            </p:cNvPr>
            <p:cNvSpPr/>
            <p:nvPr/>
          </p:nvSpPr>
          <p:spPr>
            <a:xfrm>
              <a:off x="2214605" y="2909501"/>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D3E097C-E046-0878-719C-C70C80A064EE}"/>
                </a:ext>
              </a:extLst>
            </p:cNvPr>
            <p:cNvSpPr/>
            <p:nvPr/>
          </p:nvSpPr>
          <p:spPr>
            <a:xfrm>
              <a:off x="2437422"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FFFFFF"/>
            </a:solidFill>
            <a:ln w="177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1F91BB-4FDC-43A5-59A3-0836CFFBECCE}"/>
                </a:ext>
              </a:extLst>
            </p:cNvPr>
            <p:cNvSpPr/>
            <p:nvPr/>
          </p:nvSpPr>
          <p:spPr>
            <a:xfrm>
              <a:off x="2523210" y="2842223"/>
              <a:ext cx="201477" cy="266619"/>
            </a:xfrm>
            <a:custGeom>
              <a:avLst/>
              <a:gdLst>
                <a:gd name="connsiteX0" fmla="*/ 12281 w 201477"/>
                <a:gd name="connsiteY0" fmla="*/ 112130 h 266619"/>
                <a:gd name="connsiteX1" fmla="*/ 45742 w 201477"/>
                <a:gd name="connsiteY1" fmla="*/ 76711 h 266619"/>
                <a:gd name="connsiteX2" fmla="*/ 92907 w 201477"/>
                <a:gd name="connsiteY2" fmla="*/ 64074 h 266619"/>
                <a:gd name="connsiteX3" fmla="*/ 130818 w 201477"/>
                <a:gd name="connsiteY3" fmla="*/ 72439 h 266619"/>
                <a:gd name="connsiteX4" fmla="*/ 160541 w 201477"/>
                <a:gd name="connsiteY4" fmla="*/ 94687 h 266619"/>
                <a:gd name="connsiteX5" fmla="*/ 160541 w 201477"/>
                <a:gd name="connsiteY5" fmla="*/ 0 h 266619"/>
                <a:gd name="connsiteX6" fmla="*/ 201477 w 201477"/>
                <a:gd name="connsiteY6" fmla="*/ 0 h 266619"/>
                <a:gd name="connsiteX7" fmla="*/ 201477 w 201477"/>
                <a:gd name="connsiteY7" fmla="*/ 263416 h 266619"/>
                <a:gd name="connsiteX8" fmla="*/ 160541 w 201477"/>
                <a:gd name="connsiteY8" fmla="*/ 263416 h 266619"/>
                <a:gd name="connsiteX9" fmla="*/ 160541 w 201477"/>
                <a:gd name="connsiteY9" fmla="*/ 233871 h 266619"/>
                <a:gd name="connsiteX10" fmla="*/ 132954 w 201477"/>
                <a:gd name="connsiteY10" fmla="*/ 257365 h 266619"/>
                <a:gd name="connsiteX11" fmla="*/ 92551 w 201477"/>
                <a:gd name="connsiteY11" fmla="*/ 266620 h 266619"/>
                <a:gd name="connsiteX12" fmla="*/ 45742 w 201477"/>
                <a:gd name="connsiteY12" fmla="*/ 253627 h 266619"/>
                <a:gd name="connsiteX13" fmla="*/ 12281 w 201477"/>
                <a:gd name="connsiteY13" fmla="*/ 217318 h 266619"/>
                <a:gd name="connsiteX14" fmla="*/ 0 w 201477"/>
                <a:gd name="connsiteY14" fmla="*/ 164457 h 266619"/>
                <a:gd name="connsiteX15" fmla="*/ 12281 w 201477"/>
                <a:gd name="connsiteY15" fmla="*/ 112130 h 266619"/>
                <a:gd name="connsiteX16" fmla="*/ 152176 w 201477"/>
                <a:gd name="connsiteY16" fmla="*/ 129928 h 266619"/>
                <a:gd name="connsiteX17" fmla="*/ 130284 w 201477"/>
                <a:gd name="connsiteY17" fmla="*/ 107146 h 266619"/>
                <a:gd name="connsiteX18" fmla="*/ 101095 w 201477"/>
                <a:gd name="connsiteY18" fmla="*/ 99315 h 266619"/>
                <a:gd name="connsiteX19" fmla="*/ 71905 w 201477"/>
                <a:gd name="connsiteY19" fmla="*/ 106968 h 266619"/>
                <a:gd name="connsiteX20" fmla="*/ 50013 w 201477"/>
                <a:gd name="connsiteY20" fmla="*/ 129394 h 266619"/>
                <a:gd name="connsiteX21" fmla="*/ 41648 w 201477"/>
                <a:gd name="connsiteY21" fmla="*/ 164457 h 266619"/>
                <a:gd name="connsiteX22" fmla="*/ 50013 w 201477"/>
                <a:gd name="connsiteY22" fmla="*/ 200054 h 266619"/>
                <a:gd name="connsiteX23" fmla="*/ 72083 w 201477"/>
                <a:gd name="connsiteY23" fmla="*/ 223370 h 266619"/>
                <a:gd name="connsiteX24" fmla="*/ 101095 w 201477"/>
                <a:gd name="connsiteY24" fmla="*/ 231379 h 266619"/>
                <a:gd name="connsiteX25" fmla="*/ 130284 w 201477"/>
                <a:gd name="connsiteY25" fmla="*/ 223548 h 266619"/>
                <a:gd name="connsiteX26" fmla="*/ 152176 w 201477"/>
                <a:gd name="connsiteY26" fmla="*/ 200588 h 266619"/>
                <a:gd name="connsiteX27" fmla="*/ 160541 w 201477"/>
                <a:gd name="connsiteY27" fmla="*/ 165169 h 266619"/>
                <a:gd name="connsiteX28" fmla="*/ 152176 w 201477"/>
                <a:gd name="connsiteY28" fmla="*/ 129928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66619">
                  <a:moveTo>
                    <a:pt x="12281" y="112130"/>
                  </a:moveTo>
                  <a:cubicBezTo>
                    <a:pt x="20468" y="96948"/>
                    <a:pt x="31628" y="85130"/>
                    <a:pt x="45742" y="76711"/>
                  </a:cubicBezTo>
                  <a:cubicBezTo>
                    <a:pt x="59856" y="68292"/>
                    <a:pt x="75590" y="64074"/>
                    <a:pt x="92907" y="64074"/>
                  </a:cubicBezTo>
                  <a:cubicBezTo>
                    <a:pt x="105722" y="64074"/>
                    <a:pt x="118359" y="66869"/>
                    <a:pt x="130818" y="72439"/>
                  </a:cubicBezTo>
                  <a:cubicBezTo>
                    <a:pt x="143277" y="78010"/>
                    <a:pt x="153190" y="85432"/>
                    <a:pt x="160541" y="94687"/>
                  </a:cubicBezTo>
                  <a:lnTo>
                    <a:pt x="160541" y="0"/>
                  </a:lnTo>
                  <a:lnTo>
                    <a:pt x="201477" y="0"/>
                  </a:lnTo>
                  <a:lnTo>
                    <a:pt x="201477" y="263416"/>
                  </a:lnTo>
                  <a:lnTo>
                    <a:pt x="160541" y="263416"/>
                  </a:lnTo>
                  <a:lnTo>
                    <a:pt x="160541" y="233871"/>
                  </a:lnTo>
                  <a:cubicBezTo>
                    <a:pt x="153902" y="243357"/>
                    <a:pt x="144701" y="251189"/>
                    <a:pt x="132954" y="257365"/>
                  </a:cubicBezTo>
                  <a:cubicBezTo>
                    <a:pt x="121207" y="263541"/>
                    <a:pt x="107733" y="266620"/>
                    <a:pt x="92551" y="266620"/>
                  </a:cubicBezTo>
                  <a:cubicBezTo>
                    <a:pt x="75465" y="266620"/>
                    <a:pt x="59856" y="262295"/>
                    <a:pt x="45742" y="253627"/>
                  </a:cubicBezTo>
                  <a:cubicBezTo>
                    <a:pt x="31628" y="244959"/>
                    <a:pt x="20468" y="232856"/>
                    <a:pt x="12281" y="217318"/>
                  </a:cubicBezTo>
                  <a:cubicBezTo>
                    <a:pt x="4094" y="201780"/>
                    <a:pt x="0" y="184160"/>
                    <a:pt x="0" y="164457"/>
                  </a:cubicBezTo>
                  <a:cubicBezTo>
                    <a:pt x="0" y="144754"/>
                    <a:pt x="4094" y="127312"/>
                    <a:pt x="12281" y="112130"/>
                  </a:cubicBezTo>
                  <a:close/>
                  <a:moveTo>
                    <a:pt x="152176" y="129928"/>
                  </a:moveTo>
                  <a:cubicBezTo>
                    <a:pt x="146605" y="119961"/>
                    <a:pt x="139308" y="112361"/>
                    <a:pt x="130284" y="107146"/>
                  </a:cubicBezTo>
                  <a:cubicBezTo>
                    <a:pt x="121260" y="101931"/>
                    <a:pt x="111542" y="99315"/>
                    <a:pt x="101095" y="99315"/>
                  </a:cubicBezTo>
                  <a:cubicBezTo>
                    <a:pt x="90647" y="99315"/>
                    <a:pt x="80929" y="101860"/>
                    <a:pt x="71905" y="106968"/>
                  </a:cubicBezTo>
                  <a:cubicBezTo>
                    <a:pt x="62882" y="112076"/>
                    <a:pt x="55584" y="119552"/>
                    <a:pt x="50013" y="129394"/>
                  </a:cubicBezTo>
                  <a:cubicBezTo>
                    <a:pt x="44443" y="139237"/>
                    <a:pt x="41648" y="150930"/>
                    <a:pt x="41648" y="164457"/>
                  </a:cubicBezTo>
                  <a:cubicBezTo>
                    <a:pt x="41648" y="177984"/>
                    <a:pt x="44443" y="189855"/>
                    <a:pt x="50013" y="200054"/>
                  </a:cubicBezTo>
                  <a:cubicBezTo>
                    <a:pt x="55584" y="210252"/>
                    <a:pt x="62953" y="218030"/>
                    <a:pt x="72083" y="223370"/>
                  </a:cubicBezTo>
                  <a:cubicBezTo>
                    <a:pt x="81214" y="228709"/>
                    <a:pt x="90896" y="231379"/>
                    <a:pt x="101095" y="231379"/>
                  </a:cubicBezTo>
                  <a:cubicBezTo>
                    <a:pt x="111293" y="231379"/>
                    <a:pt x="121260" y="228763"/>
                    <a:pt x="130284" y="223548"/>
                  </a:cubicBezTo>
                  <a:cubicBezTo>
                    <a:pt x="139308" y="218333"/>
                    <a:pt x="146605" y="210679"/>
                    <a:pt x="152176" y="200588"/>
                  </a:cubicBezTo>
                  <a:cubicBezTo>
                    <a:pt x="157747" y="190496"/>
                    <a:pt x="160541" y="178696"/>
                    <a:pt x="160541" y="165169"/>
                  </a:cubicBezTo>
                  <a:cubicBezTo>
                    <a:pt x="160541" y="151642"/>
                    <a:pt x="157747" y="139895"/>
                    <a:pt x="152176" y="129928"/>
                  </a:cubicBezTo>
                  <a:close/>
                </a:path>
              </a:pathLst>
            </a:custGeom>
            <a:solidFill>
              <a:srgbClr val="FFFFFF"/>
            </a:solidFill>
            <a:ln w="177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9405CD9-F893-C222-1E56-69BB76EC7ABD}"/>
                </a:ext>
              </a:extLst>
            </p:cNvPr>
            <p:cNvSpPr/>
            <p:nvPr/>
          </p:nvSpPr>
          <p:spPr>
            <a:xfrm>
              <a:off x="2764556"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8" y="68702"/>
                    <a:pt x="145359" y="56723"/>
                    <a:pt x="134911" y="47700"/>
                  </a:cubicBezTo>
                  <a:cubicBezTo>
                    <a:pt x="124464" y="38676"/>
                    <a:pt x="111542" y="34173"/>
                    <a:pt x="96111" y="34173"/>
                  </a:cubicBezTo>
                  <a:cubicBezTo>
                    <a:pt x="82104" y="34173"/>
                    <a:pt x="70126" y="38623"/>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07436EB-0B6E-D91C-5C97-7BEC6E5E07D7}"/>
                </a:ext>
              </a:extLst>
            </p:cNvPr>
            <p:cNvSpPr/>
            <p:nvPr/>
          </p:nvSpPr>
          <p:spPr>
            <a:xfrm>
              <a:off x="3073535"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2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0" y="203080"/>
                    <a:pt x="69236" y="206283"/>
                  </a:cubicBezTo>
                  <a:cubicBezTo>
                    <a:pt x="72671" y="209487"/>
                    <a:pt x="78544" y="211089"/>
                    <a:pt x="86856" y="211089"/>
                  </a:cubicBezTo>
                  <a:lnTo>
                    <a:pt x="111774" y="211089"/>
                  </a:lnTo>
                  <a:lnTo>
                    <a:pt x="111774" y="244906"/>
                  </a:lnTo>
                  <a:lnTo>
                    <a:pt x="79737" y="244906"/>
                  </a:lnTo>
                  <a:cubicBezTo>
                    <a:pt x="61458" y="244906"/>
                    <a:pt x="47468" y="240634"/>
                    <a:pt x="37732"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D633E1-2B09-B608-D00B-5D424673858A}"/>
                </a:ext>
              </a:extLst>
            </p:cNvPr>
            <p:cNvSpPr/>
            <p:nvPr/>
          </p:nvSpPr>
          <p:spPr>
            <a:xfrm>
              <a:off x="3222685" y="2842223"/>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89" y="75341"/>
                    <a:pt x="66744" y="70838"/>
                  </a:cubicBezTo>
                  <a:cubicBezTo>
                    <a:pt x="77298" y="66335"/>
                    <a:pt x="88867" y="64074"/>
                    <a:pt x="101451" y="64074"/>
                  </a:cubicBezTo>
                  <a:cubicBezTo>
                    <a:pt x="116401" y="64074"/>
                    <a:pt x="129750" y="67278"/>
                    <a:pt x="141497" y="73685"/>
                  </a:cubicBezTo>
                  <a:close/>
                </a:path>
              </a:pathLst>
            </a:custGeom>
            <a:solidFill>
              <a:srgbClr val="FFFFFF"/>
            </a:solidFill>
            <a:ln w="177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7FA7ABA-F582-53F6-1E13-9515EEEEE552}"/>
                </a:ext>
              </a:extLst>
            </p:cNvPr>
            <p:cNvSpPr/>
            <p:nvPr/>
          </p:nvSpPr>
          <p:spPr>
            <a:xfrm>
              <a:off x="3440163"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A12F8435-01D5-2EF8-6B21-2999BD4E60C0}"/>
                </a:ext>
              </a:extLst>
            </p:cNvPr>
            <p:cNvGrpSpPr/>
            <p:nvPr/>
          </p:nvGrpSpPr>
          <p:grpSpPr>
            <a:xfrm>
              <a:off x="3759822" y="2831544"/>
              <a:ext cx="1689739" cy="277298"/>
              <a:chOff x="3759822" y="2831544"/>
              <a:chExt cx="1689739" cy="277298"/>
            </a:xfrm>
          </p:grpSpPr>
          <p:sp>
            <p:nvSpPr>
              <p:cNvPr id="62" name="Freeform: Shape 61">
                <a:extLst>
                  <a:ext uri="{FF2B5EF4-FFF2-40B4-BE49-F238E27FC236}">
                    <a16:creationId xmlns:a16="http://schemas.microsoft.com/office/drawing/2014/main" id="{9156CED8-512E-173B-660E-831DACB2F917}"/>
                  </a:ext>
                </a:extLst>
              </p:cNvPr>
              <p:cNvSpPr/>
              <p:nvPr/>
            </p:nvSpPr>
            <p:spPr>
              <a:xfrm>
                <a:off x="3759822" y="2855038"/>
                <a:ext cx="173000" cy="253093"/>
              </a:xfrm>
              <a:custGeom>
                <a:avLst/>
                <a:gdLst>
                  <a:gd name="connsiteX0" fmla="*/ 42716 w 173000"/>
                  <a:gd name="connsiteY0" fmla="*/ 244372 h 253093"/>
                  <a:gd name="connsiteX1" fmla="*/ 11391 w 173000"/>
                  <a:gd name="connsiteY1" fmla="*/ 219632 h 253093"/>
                  <a:gd name="connsiteX2" fmla="*/ 0 w 173000"/>
                  <a:gd name="connsiteY2" fmla="*/ 182255 h 253093"/>
                  <a:gd name="connsiteX3" fmla="*/ 43428 w 173000"/>
                  <a:gd name="connsiteY3" fmla="*/ 182255 h 253093"/>
                  <a:gd name="connsiteX4" fmla="*/ 56065 w 173000"/>
                  <a:gd name="connsiteY4" fmla="*/ 208597 h 253093"/>
                  <a:gd name="connsiteX5" fmla="*/ 87568 w 173000"/>
                  <a:gd name="connsiteY5" fmla="*/ 218920 h 253093"/>
                  <a:gd name="connsiteX6" fmla="*/ 120317 w 173000"/>
                  <a:gd name="connsiteY6" fmla="*/ 208775 h 253093"/>
                  <a:gd name="connsiteX7" fmla="*/ 132064 w 173000"/>
                  <a:gd name="connsiteY7" fmla="*/ 182611 h 253093"/>
                  <a:gd name="connsiteX8" fmla="*/ 124766 w 173000"/>
                  <a:gd name="connsiteY8" fmla="*/ 162321 h 253093"/>
                  <a:gd name="connsiteX9" fmla="*/ 106612 w 173000"/>
                  <a:gd name="connsiteY9" fmla="*/ 150218 h 253093"/>
                  <a:gd name="connsiteX10" fmla="*/ 76533 w 173000"/>
                  <a:gd name="connsiteY10" fmla="*/ 140963 h 253093"/>
                  <a:gd name="connsiteX11" fmla="*/ 37199 w 173000"/>
                  <a:gd name="connsiteY11" fmla="*/ 127970 h 253093"/>
                  <a:gd name="connsiteX12" fmla="*/ 11391 w 173000"/>
                  <a:gd name="connsiteY12" fmla="*/ 107502 h 253093"/>
                  <a:gd name="connsiteX13" fmla="*/ 712 w 173000"/>
                  <a:gd name="connsiteY13" fmla="*/ 70482 h 253093"/>
                  <a:gd name="connsiteX14" fmla="*/ 11391 w 173000"/>
                  <a:gd name="connsiteY14" fmla="*/ 33105 h 253093"/>
                  <a:gd name="connsiteX15" fmla="*/ 41292 w 173000"/>
                  <a:gd name="connsiteY15" fmla="*/ 8543 h 253093"/>
                  <a:gd name="connsiteX16" fmla="*/ 85788 w 173000"/>
                  <a:gd name="connsiteY16" fmla="*/ 0 h 253093"/>
                  <a:gd name="connsiteX17" fmla="*/ 144701 w 173000"/>
                  <a:gd name="connsiteY17" fmla="*/ 17976 h 253093"/>
                  <a:gd name="connsiteX18" fmla="*/ 170152 w 173000"/>
                  <a:gd name="connsiteY18" fmla="*/ 67278 h 253093"/>
                  <a:gd name="connsiteX19" fmla="*/ 125300 w 173000"/>
                  <a:gd name="connsiteY19" fmla="*/ 67278 h 253093"/>
                  <a:gd name="connsiteX20" fmla="*/ 112486 w 173000"/>
                  <a:gd name="connsiteY20" fmla="*/ 44140 h 253093"/>
                  <a:gd name="connsiteX21" fmla="*/ 81517 w 173000"/>
                  <a:gd name="connsiteY21" fmla="*/ 34529 h 253093"/>
                  <a:gd name="connsiteX22" fmla="*/ 53039 w 173000"/>
                  <a:gd name="connsiteY22" fmla="*/ 43428 h 253093"/>
                  <a:gd name="connsiteX23" fmla="*/ 42004 w 173000"/>
                  <a:gd name="connsiteY23" fmla="*/ 69058 h 253093"/>
                  <a:gd name="connsiteX24" fmla="*/ 48945 w 173000"/>
                  <a:gd name="connsiteY24" fmla="*/ 87746 h 253093"/>
                  <a:gd name="connsiteX25" fmla="*/ 66566 w 173000"/>
                  <a:gd name="connsiteY25" fmla="*/ 99315 h 253093"/>
                  <a:gd name="connsiteX26" fmla="*/ 95755 w 173000"/>
                  <a:gd name="connsiteY26" fmla="*/ 108570 h 253093"/>
                  <a:gd name="connsiteX27" fmla="*/ 135801 w 173000"/>
                  <a:gd name="connsiteY27" fmla="*/ 122097 h 253093"/>
                  <a:gd name="connsiteX28" fmla="*/ 162143 w 173000"/>
                  <a:gd name="connsiteY28" fmla="*/ 142921 h 253093"/>
                  <a:gd name="connsiteX29" fmla="*/ 173000 w 173000"/>
                  <a:gd name="connsiteY29" fmla="*/ 180476 h 253093"/>
                  <a:gd name="connsiteX30" fmla="*/ 162855 w 173000"/>
                  <a:gd name="connsiteY30" fmla="*/ 216072 h 253093"/>
                  <a:gd name="connsiteX31" fmla="*/ 133310 w 173000"/>
                  <a:gd name="connsiteY31" fmla="*/ 242948 h 253093"/>
                  <a:gd name="connsiteX32" fmla="*/ 87568 w 173000"/>
                  <a:gd name="connsiteY32" fmla="*/ 253093 h 253093"/>
                  <a:gd name="connsiteX33" fmla="*/ 42716 w 173000"/>
                  <a:gd name="connsiteY33" fmla="*/ 244372 h 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3000" h="253093">
                    <a:moveTo>
                      <a:pt x="42716" y="244372"/>
                    </a:moveTo>
                    <a:cubicBezTo>
                      <a:pt x="29421" y="238552"/>
                      <a:pt x="18991" y="230311"/>
                      <a:pt x="11391" y="219632"/>
                    </a:cubicBezTo>
                    <a:cubicBezTo>
                      <a:pt x="3791" y="208953"/>
                      <a:pt x="0" y="196494"/>
                      <a:pt x="0" y="182255"/>
                    </a:cubicBezTo>
                    <a:lnTo>
                      <a:pt x="43428" y="182255"/>
                    </a:lnTo>
                    <a:cubicBezTo>
                      <a:pt x="44371" y="192935"/>
                      <a:pt x="48590" y="201709"/>
                      <a:pt x="56065" y="208597"/>
                    </a:cubicBezTo>
                    <a:cubicBezTo>
                      <a:pt x="63540" y="215485"/>
                      <a:pt x="74041" y="218920"/>
                      <a:pt x="87568" y="218920"/>
                    </a:cubicBezTo>
                    <a:cubicBezTo>
                      <a:pt x="101095" y="218920"/>
                      <a:pt x="112486" y="215538"/>
                      <a:pt x="120317" y="208775"/>
                    </a:cubicBezTo>
                    <a:cubicBezTo>
                      <a:pt x="128148" y="202012"/>
                      <a:pt x="132064" y="193290"/>
                      <a:pt x="132064" y="182611"/>
                    </a:cubicBezTo>
                    <a:cubicBezTo>
                      <a:pt x="132064" y="174300"/>
                      <a:pt x="129626" y="167536"/>
                      <a:pt x="124766" y="162321"/>
                    </a:cubicBezTo>
                    <a:cubicBezTo>
                      <a:pt x="119907" y="157106"/>
                      <a:pt x="113856" y="153066"/>
                      <a:pt x="106612" y="150218"/>
                    </a:cubicBezTo>
                    <a:cubicBezTo>
                      <a:pt x="99368" y="147371"/>
                      <a:pt x="89348" y="144291"/>
                      <a:pt x="76533" y="140963"/>
                    </a:cubicBezTo>
                    <a:cubicBezTo>
                      <a:pt x="60390" y="136692"/>
                      <a:pt x="47290" y="132367"/>
                      <a:pt x="37199" y="127970"/>
                    </a:cubicBezTo>
                    <a:cubicBezTo>
                      <a:pt x="27107" y="123574"/>
                      <a:pt x="18510" y="116757"/>
                      <a:pt x="11391" y="107502"/>
                    </a:cubicBezTo>
                    <a:cubicBezTo>
                      <a:pt x="4272" y="98247"/>
                      <a:pt x="712" y="85913"/>
                      <a:pt x="712" y="70482"/>
                    </a:cubicBezTo>
                    <a:cubicBezTo>
                      <a:pt x="712" y="56243"/>
                      <a:pt x="4272" y="43784"/>
                      <a:pt x="11391" y="33105"/>
                    </a:cubicBezTo>
                    <a:cubicBezTo>
                      <a:pt x="18510" y="22426"/>
                      <a:pt x="28477" y="14239"/>
                      <a:pt x="41292" y="8543"/>
                    </a:cubicBezTo>
                    <a:cubicBezTo>
                      <a:pt x="54107" y="2848"/>
                      <a:pt x="68933" y="0"/>
                      <a:pt x="85788" y="0"/>
                    </a:cubicBezTo>
                    <a:cubicBezTo>
                      <a:pt x="109763" y="0"/>
                      <a:pt x="129394" y="5998"/>
                      <a:pt x="144701" y="17976"/>
                    </a:cubicBezTo>
                    <a:cubicBezTo>
                      <a:pt x="160007" y="29955"/>
                      <a:pt x="168497" y="46400"/>
                      <a:pt x="170152" y="67278"/>
                    </a:cubicBezTo>
                    <a:lnTo>
                      <a:pt x="125300" y="67278"/>
                    </a:lnTo>
                    <a:cubicBezTo>
                      <a:pt x="124588" y="58254"/>
                      <a:pt x="120317" y="50547"/>
                      <a:pt x="112486" y="44140"/>
                    </a:cubicBezTo>
                    <a:cubicBezTo>
                      <a:pt x="104654" y="37733"/>
                      <a:pt x="94331" y="34529"/>
                      <a:pt x="81517" y="34529"/>
                    </a:cubicBezTo>
                    <a:cubicBezTo>
                      <a:pt x="69894" y="34529"/>
                      <a:pt x="60390" y="37501"/>
                      <a:pt x="53039" y="43428"/>
                    </a:cubicBezTo>
                    <a:cubicBezTo>
                      <a:pt x="45688" y="49355"/>
                      <a:pt x="42004" y="57898"/>
                      <a:pt x="42004" y="69058"/>
                    </a:cubicBezTo>
                    <a:cubicBezTo>
                      <a:pt x="42004" y="76658"/>
                      <a:pt x="44318" y="82887"/>
                      <a:pt x="48945" y="87746"/>
                    </a:cubicBezTo>
                    <a:cubicBezTo>
                      <a:pt x="53573" y="92605"/>
                      <a:pt x="59447" y="96467"/>
                      <a:pt x="66566" y="99315"/>
                    </a:cubicBezTo>
                    <a:cubicBezTo>
                      <a:pt x="73685" y="102163"/>
                      <a:pt x="83421" y="105242"/>
                      <a:pt x="95755" y="108570"/>
                    </a:cubicBezTo>
                    <a:cubicBezTo>
                      <a:pt x="112130" y="113073"/>
                      <a:pt x="125478" y="117594"/>
                      <a:pt x="135801" y="122097"/>
                    </a:cubicBezTo>
                    <a:cubicBezTo>
                      <a:pt x="146124" y="126600"/>
                      <a:pt x="154899" y="133541"/>
                      <a:pt x="162143" y="142921"/>
                    </a:cubicBezTo>
                    <a:cubicBezTo>
                      <a:pt x="169387" y="152301"/>
                      <a:pt x="173000" y="164813"/>
                      <a:pt x="173000" y="180476"/>
                    </a:cubicBezTo>
                    <a:cubicBezTo>
                      <a:pt x="173000" y="193059"/>
                      <a:pt x="169618" y="204913"/>
                      <a:pt x="162855" y="216072"/>
                    </a:cubicBezTo>
                    <a:cubicBezTo>
                      <a:pt x="156092" y="227232"/>
                      <a:pt x="146249" y="236185"/>
                      <a:pt x="133310" y="242948"/>
                    </a:cubicBezTo>
                    <a:cubicBezTo>
                      <a:pt x="120370" y="249711"/>
                      <a:pt x="105135" y="253093"/>
                      <a:pt x="87568" y="253093"/>
                    </a:cubicBezTo>
                    <a:cubicBezTo>
                      <a:pt x="70962" y="253093"/>
                      <a:pt x="56011" y="250192"/>
                      <a:pt x="42716" y="244372"/>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3" name="Freeform: Shape 62">
                <a:extLst>
                  <a:ext uri="{FF2B5EF4-FFF2-40B4-BE49-F238E27FC236}">
                    <a16:creationId xmlns:a16="http://schemas.microsoft.com/office/drawing/2014/main" id="{7B8E2203-DF51-8896-C032-E31654C54810}"/>
                  </a:ext>
                </a:extLst>
              </p:cNvPr>
              <p:cNvSpPr/>
              <p:nvPr/>
            </p:nvSpPr>
            <p:spPr>
              <a:xfrm>
                <a:off x="3967706"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3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3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3"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2" y="35241"/>
                      <a:pt x="99315" y="35241"/>
                    </a:cubicBezTo>
                    <a:cubicBezTo>
                      <a:pt x="88867" y="35241"/>
                      <a:pt x="79203" y="37733"/>
                      <a:pt x="70303" y="42716"/>
                    </a:cubicBezTo>
                    <a:cubicBezTo>
                      <a:pt x="61404" y="47700"/>
                      <a:pt x="54338" y="55122"/>
                      <a:pt x="49123" y="64964"/>
                    </a:cubicBezTo>
                    <a:cubicBezTo>
                      <a:pt x="43908" y="74807"/>
                      <a:pt x="41292" y="86856"/>
                      <a:pt x="41292" y="101095"/>
                    </a:cubicBezTo>
                    <a:cubicBezTo>
                      <a:pt x="41292" y="122222"/>
                      <a:pt x="46685" y="138525"/>
                      <a:pt x="57489" y="150040"/>
                    </a:cubicBezTo>
                    <a:cubicBezTo>
                      <a:pt x="68292" y="161556"/>
                      <a:pt x="81872" y="167305"/>
                      <a:pt x="98247" y="167305"/>
                    </a:cubicBezTo>
                    <a:cubicBezTo>
                      <a:pt x="108694" y="167305"/>
                      <a:pt x="118484" y="164813"/>
                      <a:pt x="127614"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4" name="Freeform: Shape 63">
                <a:extLst>
                  <a:ext uri="{FF2B5EF4-FFF2-40B4-BE49-F238E27FC236}">
                    <a16:creationId xmlns:a16="http://schemas.microsoft.com/office/drawing/2014/main" id="{2D0D37EA-670B-16FC-8938-1615E60F23A0}"/>
                  </a:ext>
                </a:extLst>
              </p:cNvPr>
              <p:cNvSpPr/>
              <p:nvPr/>
            </p:nvSpPr>
            <p:spPr>
              <a:xfrm>
                <a:off x="4207984" y="2842223"/>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31A559"/>
              </a:solidFill>
              <a:ln w="177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A4BC879-3E02-3516-F5E1-C094182E2C88}"/>
                  </a:ext>
                </a:extLst>
              </p:cNvPr>
              <p:cNvSpPr/>
              <p:nvPr/>
            </p:nvSpPr>
            <p:spPr>
              <a:xfrm>
                <a:off x="4300180" y="2909501"/>
                <a:ext cx="179407" cy="198985"/>
              </a:xfrm>
              <a:custGeom>
                <a:avLst/>
                <a:gdLst>
                  <a:gd name="connsiteX0" fmla="*/ 179407 w 179407"/>
                  <a:gd name="connsiteY0" fmla="*/ 0 h 198985"/>
                  <a:gd name="connsiteX1" fmla="*/ 179407 w 179407"/>
                  <a:gd name="connsiteY1" fmla="*/ 196138 h 198985"/>
                  <a:gd name="connsiteX2" fmla="*/ 138827 w 179407"/>
                  <a:gd name="connsiteY2" fmla="*/ 196138 h 198985"/>
                  <a:gd name="connsiteX3" fmla="*/ 138827 w 179407"/>
                  <a:gd name="connsiteY3" fmla="*/ 173000 h 198985"/>
                  <a:gd name="connsiteX4" fmla="*/ 113731 w 179407"/>
                  <a:gd name="connsiteY4" fmla="*/ 192045 h 198985"/>
                  <a:gd name="connsiteX5" fmla="*/ 80805 w 179407"/>
                  <a:gd name="connsiteY5" fmla="*/ 198986 h 198985"/>
                  <a:gd name="connsiteX6" fmla="*/ 39335 w 179407"/>
                  <a:gd name="connsiteY6" fmla="*/ 189375 h 198985"/>
                  <a:gd name="connsiteX7" fmla="*/ 10501 w 179407"/>
                  <a:gd name="connsiteY7" fmla="*/ 160897 h 198985"/>
                  <a:gd name="connsiteX8" fmla="*/ 0 w 179407"/>
                  <a:gd name="connsiteY8" fmla="*/ 115334 h 198985"/>
                  <a:gd name="connsiteX9" fmla="*/ 0 w 179407"/>
                  <a:gd name="connsiteY9" fmla="*/ 0 h 198985"/>
                  <a:gd name="connsiteX10" fmla="*/ 40224 w 179407"/>
                  <a:gd name="connsiteY10" fmla="*/ 0 h 198985"/>
                  <a:gd name="connsiteX11" fmla="*/ 40224 w 179407"/>
                  <a:gd name="connsiteY11" fmla="*/ 109282 h 198985"/>
                  <a:gd name="connsiteX12" fmla="*/ 53395 w 179407"/>
                  <a:gd name="connsiteY12" fmla="*/ 149684 h 198985"/>
                  <a:gd name="connsiteX13" fmla="*/ 89348 w 179407"/>
                  <a:gd name="connsiteY13" fmla="*/ 163745 h 198985"/>
                  <a:gd name="connsiteX14" fmla="*/ 125478 w 179407"/>
                  <a:gd name="connsiteY14" fmla="*/ 149684 h 198985"/>
                  <a:gd name="connsiteX15" fmla="*/ 138827 w 179407"/>
                  <a:gd name="connsiteY15" fmla="*/ 109282 h 198985"/>
                  <a:gd name="connsiteX16" fmla="*/ 138827 w 179407"/>
                  <a:gd name="connsiteY16" fmla="*/ 0 h 198985"/>
                  <a:gd name="connsiteX17" fmla="*/ 179407 w 179407"/>
                  <a:gd name="connsiteY17" fmla="*/ 0 h 1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8985">
                    <a:moveTo>
                      <a:pt x="179407" y="0"/>
                    </a:moveTo>
                    <a:lnTo>
                      <a:pt x="179407" y="196138"/>
                    </a:lnTo>
                    <a:lnTo>
                      <a:pt x="138827" y="196138"/>
                    </a:lnTo>
                    <a:lnTo>
                      <a:pt x="138827" y="173000"/>
                    </a:lnTo>
                    <a:cubicBezTo>
                      <a:pt x="132420" y="181063"/>
                      <a:pt x="124055" y="187417"/>
                      <a:pt x="113731" y="192045"/>
                    </a:cubicBezTo>
                    <a:cubicBezTo>
                      <a:pt x="103409" y="196672"/>
                      <a:pt x="92427" y="198986"/>
                      <a:pt x="80805" y="198986"/>
                    </a:cubicBezTo>
                    <a:cubicBezTo>
                      <a:pt x="65374" y="198986"/>
                      <a:pt x="51562" y="195782"/>
                      <a:pt x="39335" y="189375"/>
                    </a:cubicBezTo>
                    <a:cubicBezTo>
                      <a:pt x="27107" y="182967"/>
                      <a:pt x="17496" y="173481"/>
                      <a:pt x="10501" y="160897"/>
                    </a:cubicBezTo>
                    <a:cubicBezTo>
                      <a:pt x="3506" y="148314"/>
                      <a:pt x="0" y="133132"/>
                      <a:pt x="0" y="115334"/>
                    </a:cubicBezTo>
                    <a:lnTo>
                      <a:pt x="0" y="0"/>
                    </a:lnTo>
                    <a:lnTo>
                      <a:pt x="40224" y="0"/>
                    </a:lnTo>
                    <a:lnTo>
                      <a:pt x="40224" y="109282"/>
                    </a:lnTo>
                    <a:cubicBezTo>
                      <a:pt x="40224" y="126849"/>
                      <a:pt x="44621" y="140305"/>
                      <a:pt x="53395" y="149684"/>
                    </a:cubicBezTo>
                    <a:cubicBezTo>
                      <a:pt x="62170" y="159064"/>
                      <a:pt x="74166" y="163745"/>
                      <a:pt x="89348" y="163745"/>
                    </a:cubicBezTo>
                    <a:cubicBezTo>
                      <a:pt x="104530" y="163745"/>
                      <a:pt x="116579" y="159064"/>
                      <a:pt x="125478" y="149684"/>
                    </a:cubicBezTo>
                    <a:cubicBezTo>
                      <a:pt x="134378" y="140305"/>
                      <a:pt x="138827" y="126849"/>
                      <a:pt x="138827" y="109282"/>
                    </a:cubicBezTo>
                    <a:lnTo>
                      <a:pt x="138827" y="0"/>
                    </a:lnTo>
                    <a:lnTo>
                      <a:pt x="179407" y="0"/>
                    </a:ln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6" name="Freeform: Shape 65">
                <a:extLst>
                  <a:ext uri="{FF2B5EF4-FFF2-40B4-BE49-F238E27FC236}">
                    <a16:creationId xmlns:a16="http://schemas.microsoft.com/office/drawing/2014/main" id="{AA2D7D66-C7F4-1EC8-3E99-215B7F72E2B6}"/>
                  </a:ext>
                </a:extLst>
              </p:cNvPr>
              <p:cNvSpPr/>
              <p:nvPr/>
            </p:nvSpPr>
            <p:spPr>
              <a:xfrm>
                <a:off x="4516234"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31A559"/>
              </a:solidFill>
              <a:ln w="177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9E50B57-A67C-AD12-31D8-7E8A53E86616}"/>
                  </a:ext>
                </a:extLst>
              </p:cNvPr>
              <p:cNvSpPr/>
              <p:nvPr/>
            </p:nvSpPr>
            <p:spPr>
              <a:xfrm>
                <a:off x="4660044"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31A559"/>
              </a:solidFill>
              <a:ln w="177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0F9719E-8386-DB94-BA6D-9C06C3E89678}"/>
                  </a:ext>
                </a:extLst>
              </p:cNvPr>
              <p:cNvSpPr/>
              <p:nvPr/>
            </p:nvSpPr>
            <p:spPr>
              <a:xfrm>
                <a:off x="4746188"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4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5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3 w 200053"/>
                  <a:gd name="connsiteY21" fmla="*/ 101095 h 202545"/>
                  <a:gd name="connsiteX22" fmla="*/ 57489 w 200053"/>
                  <a:gd name="connsiteY22" fmla="*/ 150040 h 202545"/>
                  <a:gd name="connsiteX23" fmla="*/ 98247 w 200053"/>
                  <a:gd name="connsiteY23" fmla="*/ 167305 h 202545"/>
                  <a:gd name="connsiteX24" fmla="*/ 127615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6" y="32624"/>
                      <a:pt x="33942" y="20771"/>
                      <a:pt x="49124" y="12459"/>
                    </a:cubicBezTo>
                    <a:cubicBezTo>
                      <a:pt x="64306" y="4147"/>
                      <a:pt x="81285" y="0"/>
                      <a:pt x="100027" y="0"/>
                    </a:cubicBezTo>
                    <a:cubicBezTo>
                      <a:pt x="118768" y="0"/>
                      <a:pt x="135748" y="4147"/>
                      <a:pt x="150930" y="12459"/>
                    </a:cubicBezTo>
                    <a:cubicBezTo>
                      <a:pt x="166112" y="20771"/>
                      <a:pt x="178108" y="32624"/>
                      <a:pt x="186883" y="48056"/>
                    </a:cubicBezTo>
                    <a:cubicBezTo>
                      <a:pt x="195658" y="63487"/>
                      <a:pt x="200054" y="81161"/>
                      <a:pt x="200054" y="101095"/>
                    </a:cubicBezTo>
                    <a:cubicBezTo>
                      <a:pt x="200054" y="121029"/>
                      <a:pt x="195551" y="138703"/>
                      <a:pt x="186527" y="154134"/>
                    </a:cubicBezTo>
                    <a:cubicBezTo>
                      <a:pt x="177503" y="169565"/>
                      <a:pt x="165222" y="181490"/>
                      <a:pt x="149684" y="189909"/>
                    </a:cubicBezTo>
                    <a:cubicBezTo>
                      <a:pt x="134146" y="198327"/>
                      <a:pt x="116989" y="202546"/>
                      <a:pt x="98247" y="202546"/>
                    </a:cubicBezTo>
                    <a:cubicBezTo>
                      <a:pt x="79506" y="202546"/>
                      <a:pt x="63006" y="198327"/>
                      <a:pt x="48056" y="189909"/>
                    </a:cubicBezTo>
                    <a:close/>
                    <a:moveTo>
                      <a:pt x="127615"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1" y="37733"/>
                      <a:pt x="109763" y="35241"/>
                      <a:pt x="99315" y="35241"/>
                    </a:cubicBezTo>
                    <a:cubicBezTo>
                      <a:pt x="88867" y="35241"/>
                      <a:pt x="79203" y="37733"/>
                      <a:pt x="70303" y="42716"/>
                    </a:cubicBezTo>
                    <a:cubicBezTo>
                      <a:pt x="61404" y="47700"/>
                      <a:pt x="54338" y="55122"/>
                      <a:pt x="49124" y="64964"/>
                    </a:cubicBezTo>
                    <a:cubicBezTo>
                      <a:pt x="43909" y="74807"/>
                      <a:pt x="41293" y="86856"/>
                      <a:pt x="41293" y="101095"/>
                    </a:cubicBezTo>
                    <a:cubicBezTo>
                      <a:pt x="41293" y="122222"/>
                      <a:pt x="46685" y="138525"/>
                      <a:pt x="57489" y="150040"/>
                    </a:cubicBezTo>
                    <a:cubicBezTo>
                      <a:pt x="68292" y="161556"/>
                      <a:pt x="81872" y="167305"/>
                      <a:pt x="98247" y="167305"/>
                    </a:cubicBezTo>
                    <a:cubicBezTo>
                      <a:pt x="108695" y="167305"/>
                      <a:pt x="118484" y="164813"/>
                      <a:pt x="127615"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9" name="Freeform: Shape 68">
                <a:extLst>
                  <a:ext uri="{FF2B5EF4-FFF2-40B4-BE49-F238E27FC236}">
                    <a16:creationId xmlns:a16="http://schemas.microsoft.com/office/drawing/2014/main" id="{9EB119E9-B63B-D174-7436-3F012AC02ECE}"/>
                  </a:ext>
                </a:extLst>
              </p:cNvPr>
              <p:cNvSpPr/>
              <p:nvPr/>
            </p:nvSpPr>
            <p:spPr>
              <a:xfrm>
                <a:off x="4986466" y="2906297"/>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70" name="Freeform: Shape 69">
                <a:extLst>
                  <a:ext uri="{FF2B5EF4-FFF2-40B4-BE49-F238E27FC236}">
                    <a16:creationId xmlns:a16="http://schemas.microsoft.com/office/drawing/2014/main" id="{F37EEA31-8A0E-02D9-A520-527BB781F38B}"/>
                  </a:ext>
                </a:extLst>
              </p:cNvPr>
              <p:cNvSpPr/>
              <p:nvPr/>
            </p:nvSpPr>
            <p:spPr>
              <a:xfrm>
                <a:off x="5206792" y="2906297"/>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9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9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1"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9"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5" y="65854"/>
                      <a:pt x="49835" y="69414"/>
                    </a:cubicBezTo>
                    <a:cubicBezTo>
                      <a:pt x="53627" y="72973"/>
                      <a:pt x="58254" y="75768"/>
                      <a:pt x="63718" y="77779"/>
                    </a:cubicBezTo>
                    <a:cubicBezTo>
                      <a:pt x="69182" y="79790"/>
                      <a:pt x="77245" y="82353"/>
                      <a:pt x="87924" y="85432"/>
                    </a:cubicBezTo>
                    <a:cubicBezTo>
                      <a:pt x="102163" y="89223"/>
                      <a:pt x="113856" y="93086"/>
                      <a:pt x="122987" y="97001"/>
                    </a:cubicBezTo>
                    <a:cubicBezTo>
                      <a:pt x="132117" y="100917"/>
                      <a:pt x="140020" y="106666"/>
                      <a:pt x="146659"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71" name="Freeform: Shape 70">
                <a:extLst>
                  <a:ext uri="{FF2B5EF4-FFF2-40B4-BE49-F238E27FC236}">
                    <a16:creationId xmlns:a16="http://schemas.microsoft.com/office/drawing/2014/main" id="{FF765EE4-B348-C247-4D00-E2007CA1C900}"/>
                  </a:ext>
                </a:extLst>
              </p:cNvPr>
              <p:cNvSpPr/>
              <p:nvPr/>
            </p:nvSpPr>
            <p:spPr>
              <a:xfrm>
                <a:off x="5397946" y="3056159"/>
                <a:ext cx="51615" cy="51971"/>
              </a:xfrm>
              <a:custGeom>
                <a:avLst/>
                <a:gdLst>
                  <a:gd name="connsiteX0" fmla="*/ 7475 w 51615"/>
                  <a:gd name="connsiteY0" fmla="*/ 44496 h 51971"/>
                  <a:gd name="connsiteX1" fmla="*/ 0 w 51615"/>
                  <a:gd name="connsiteY1" fmla="*/ 25986 h 51971"/>
                  <a:gd name="connsiteX2" fmla="*/ 7475 w 51615"/>
                  <a:gd name="connsiteY2" fmla="*/ 7475 h 51971"/>
                  <a:gd name="connsiteX3" fmla="*/ 25985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5 w 51615"/>
                  <a:gd name="connsiteY7" fmla="*/ 51971 h 51971"/>
                  <a:gd name="connsiteX8" fmla="*/ 7475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5" y="44496"/>
                    </a:moveTo>
                    <a:cubicBezTo>
                      <a:pt x="2492" y="39512"/>
                      <a:pt x="0" y="33336"/>
                      <a:pt x="0" y="25986"/>
                    </a:cubicBezTo>
                    <a:cubicBezTo>
                      <a:pt x="0" y="18635"/>
                      <a:pt x="2492" y="12459"/>
                      <a:pt x="7475" y="7475"/>
                    </a:cubicBezTo>
                    <a:cubicBezTo>
                      <a:pt x="12459" y="2492"/>
                      <a:pt x="18635" y="0"/>
                      <a:pt x="25985" y="0"/>
                    </a:cubicBezTo>
                    <a:cubicBezTo>
                      <a:pt x="33336" y="0"/>
                      <a:pt x="39156" y="2492"/>
                      <a:pt x="44140" y="7475"/>
                    </a:cubicBezTo>
                    <a:cubicBezTo>
                      <a:pt x="49123" y="12459"/>
                      <a:pt x="51615" y="18635"/>
                      <a:pt x="51615" y="25986"/>
                    </a:cubicBezTo>
                    <a:cubicBezTo>
                      <a:pt x="51615" y="33336"/>
                      <a:pt x="49123" y="39512"/>
                      <a:pt x="44140" y="44496"/>
                    </a:cubicBezTo>
                    <a:cubicBezTo>
                      <a:pt x="39156" y="49479"/>
                      <a:pt x="33105" y="51971"/>
                      <a:pt x="25985" y="51971"/>
                    </a:cubicBezTo>
                    <a:cubicBezTo>
                      <a:pt x="18866" y="51971"/>
                      <a:pt x="12459" y="49479"/>
                      <a:pt x="7475" y="44496"/>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grpSp>
      </p:grpSp>
    </p:spTree>
    <p:extLst>
      <p:ext uri="{BB962C8B-B14F-4D97-AF65-F5344CB8AC3E}">
        <p14:creationId xmlns:p14="http://schemas.microsoft.com/office/powerpoint/2010/main" val="170644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rtner Challenges + Solutions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6CBEC-9037-A119-BE48-1EF8343EDCA4}"/>
              </a:ext>
            </a:extLst>
          </p:cNvPr>
          <p:cNvGrpSpPr/>
          <p:nvPr userDrawn="1"/>
        </p:nvGrpSpPr>
        <p:grpSpPr>
          <a:xfrm>
            <a:off x="994368" y="564114"/>
            <a:ext cx="4680894" cy="360239"/>
            <a:chOff x="994368" y="2415062"/>
            <a:chExt cx="4680894" cy="360239"/>
          </a:xfrm>
        </p:grpSpPr>
        <p:sp>
          <p:nvSpPr>
            <p:cNvPr id="9" name="Freeform: Shape 8">
              <a:extLst>
                <a:ext uri="{FF2B5EF4-FFF2-40B4-BE49-F238E27FC236}">
                  <a16:creationId xmlns:a16="http://schemas.microsoft.com/office/drawing/2014/main" id="{DEBFD6CA-CD21-54F0-FFE1-13EF3B6461CB}"/>
                </a:ext>
              </a:extLst>
            </p:cNvPr>
            <p:cNvSpPr/>
            <p:nvPr/>
          </p:nvSpPr>
          <p:spPr>
            <a:xfrm>
              <a:off x="994368" y="2431080"/>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2"/>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639C88D-884D-3886-F5C8-4BDD6A1A16AF}"/>
                </a:ext>
              </a:extLst>
            </p:cNvPr>
            <p:cNvSpPr/>
            <p:nvPr/>
          </p:nvSpPr>
          <p:spPr>
            <a:xfrm>
              <a:off x="1192641"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5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5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3"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4" y="137706"/>
                    <a:pt x="0" y="120086"/>
                    <a:pt x="0" y="100383"/>
                  </a:cubicBezTo>
                  <a:cubicBezTo>
                    <a:pt x="0" y="80680"/>
                    <a:pt x="4094" y="63238"/>
                    <a:pt x="12281" y="48056"/>
                  </a:cubicBezTo>
                  <a:close/>
                  <a:moveTo>
                    <a:pt x="152176" y="65854"/>
                  </a:moveTo>
                  <a:cubicBezTo>
                    <a:pt x="146605" y="55887"/>
                    <a:pt x="139308" y="48287"/>
                    <a:pt x="130284" y="43072"/>
                  </a:cubicBezTo>
                  <a:cubicBezTo>
                    <a:pt x="121260" y="37857"/>
                    <a:pt x="111542" y="35241"/>
                    <a:pt x="101095" y="35241"/>
                  </a:cubicBezTo>
                  <a:cubicBezTo>
                    <a:pt x="90647" y="35241"/>
                    <a:pt x="80929" y="37786"/>
                    <a:pt x="71905" y="42894"/>
                  </a:cubicBezTo>
                  <a:cubicBezTo>
                    <a:pt x="62882"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0767CFF-D254-6A6B-D937-6C54B2F29EED}"/>
                </a:ext>
              </a:extLst>
            </p:cNvPr>
            <p:cNvSpPr/>
            <p:nvPr/>
          </p:nvSpPr>
          <p:spPr>
            <a:xfrm>
              <a:off x="1447514"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6C82FB-CA0E-7141-3E05-B5CD884FA5DC}"/>
                </a:ext>
              </a:extLst>
            </p:cNvPr>
            <p:cNvSpPr/>
            <p:nvPr/>
          </p:nvSpPr>
          <p:spPr>
            <a:xfrm>
              <a:off x="1567457" y="2433572"/>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0A7C374-4949-4935-6637-D4C16498C284}"/>
                </a:ext>
              </a:extLst>
            </p:cNvPr>
            <p:cNvSpPr/>
            <p:nvPr/>
          </p:nvSpPr>
          <p:spPr>
            <a:xfrm>
              <a:off x="1716607"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6"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FFFFFF"/>
            </a:solidFill>
            <a:ln w="177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6A6CC38-F2E9-E188-1567-49E7133BCEA3}"/>
                </a:ext>
              </a:extLst>
            </p:cNvPr>
            <p:cNvSpPr/>
            <p:nvPr/>
          </p:nvSpPr>
          <p:spPr>
            <a:xfrm>
              <a:off x="1934103"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1" y="47700"/>
                  </a:cubicBezTo>
                  <a:cubicBezTo>
                    <a:pt x="124464" y="38676"/>
                    <a:pt x="111542" y="34173"/>
                    <a:pt x="96111" y="34173"/>
                  </a:cubicBezTo>
                  <a:cubicBezTo>
                    <a:pt x="82104" y="34173"/>
                    <a:pt x="70126" y="38622"/>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84F1DAF-8DA8-7246-CEA5-29D8EA3EF310}"/>
                </a:ext>
              </a:extLst>
            </p:cNvPr>
            <p:cNvSpPr/>
            <p:nvPr/>
          </p:nvSpPr>
          <p:spPr>
            <a:xfrm>
              <a:off x="2167261"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06E7F56-4380-49C8-397C-743BA6EA235C}"/>
                </a:ext>
              </a:extLst>
            </p:cNvPr>
            <p:cNvSpPr/>
            <p:nvPr/>
          </p:nvSpPr>
          <p:spPr>
            <a:xfrm>
              <a:off x="2293256"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6"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3" y="89223"/>
                    <a:pt x="113856" y="93086"/>
                    <a:pt x="122987" y="97001"/>
                  </a:cubicBezTo>
                  <a:cubicBezTo>
                    <a:pt x="132117" y="100917"/>
                    <a:pt x="140020"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FFFFFF"/>
            </a:solidFill>
            <a:ln w="177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8A033EE-BC95-CA56-6B3A-6EE9F04032B5}"/>
                </a:ext>
              </a:extLst>
            </p:cNvPr>
            <p:cNvSpPr/>
            <p:nvPr/>
          </p:nvSpPr>
          <p:spPr>
            <a:xfrm>
              <a:off x="2586572" y="2431080"/>
              <a:ext cx="197561" cy="247397"/>
            </a:xfrm>
            <a:custGeom>
              <a:avLst/>
              <a:gdLst>
                <a:gd name="connsiteX0" fmla="*/ 197562 w 197561"/>
                <a:gd name="connsiteY0" fmla="*/ 0 h 247397"/>
                <a:gd name="connsiteX1" fmla="*/ 197562 w 197561"/>
                <a:gd name="connsiteY1" fmla="*/ 247398 h 247397"/>
                <a:gd name="connsiteX2" fmla="*/ 156981 w 197561"/>
                <a:gd name="connsiteY2" fmla="*/ 247398 h 247397"/>
                <a:gd name="connsiteX3" fmla="*/ 156981 w 197561"/>
                <a:gd name="connsiteY3" fmla="*/ 139183 h 247397"/>
                <a:gd name="connsiteX4" fmla="*/ 40580 w 197561"/>
                <a:gd name="connsiteY4" fmla="*/ 139183 h 247397"/>
                <a:gd name="connsiteX5" fmla="*/ 40580 w 197561"/>
                <a:gd name="connsiteY5" fmla="*/ 247398 h 247397"/>
                <a:gd name="connsiteX6" fmla="*/ 0 w 197561"/>
                <a:gd name="connsiteY6" fmla="*/ 247398 h 247397"/>
                <a:gd name="connsiteX7" fmla="*/ 0 w 197561"/>
                <a:gd name="connsiteY7" fmla="*/ 0 h 247397"/>
                <a:gd name="connsiteX8" fmla="*/ 40580 w 197561"/>
                <a:gd name="connsiteY8" fmla="*/ 0 h 247397"/>
                <a:gd name="connsiteX9" fmla="*/ 40580 w 197561"/>
                <a:gd name="connsiteY9" fmla="*/ 106078 h 247397"/>
                <a:gd name="connsiteX10" fmla="*/ 156981 w 197561"/>
                <a:gd name="connsiteY10" fmla="*/ 106078 h 247397"/>
                <a:gd name="connsiteX11" fmla="*/ 156981 w 197561"/>
                <a:gd name="connsiteY11" fmla="*/ 0 h 247397"/>
                <a:gd name="connsiteX12" fmla="*/ 197562 w 197561"/>
                <a:gd name="connsiteY12" fmla="*/ 0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561" h="247397">
                  <a:moveTo>
                    <a:pt x="197562" y="0"/>
                  </a:moveTo>
                  <a:lnTo>
                    <a:pt x="197562" y="247398"/>
                  </a:lnTo>
                  <a:lnTo>
                    <a:pt x="156981" y="247398"/>
                  </a:lnTo>
                  <a:lnTo>
                    <a:pt x="156981" y="139183"/>
                  </a:lnTo>
                  <a:lnTo>
                    <a:pt x="40580" y="139183"/>
                  </a:lnTo>
                  <a:lnTo>
                    <a:pt x="40580" y="247398"/>
                  </a:lnTo>
                  <a:lnTo>
                    <a:pt x="0" y="247398"/>
                  </a:lnTo>
                  <a:lnTo>
                    <a:pt x="0" y="0"/>
                  </a:lnTo>
                  <a:lnTo>
                    <a:pt x="40580" y="0"/>
                  </a:lnTo>
                  <a:lnTo>
                    <a:pt x="40580" y="106078"/>
                  </a:lnTo>
                  <a:lnTo>
                    <a:pt x="156981" y="106078"/>
                  </a:lnTo>
                  <a:lnTo>
                    <a:pt x="156981" y="0"/>
                  </a:lnTo>
                  <a:lnTo>
                    <a:pt x="197562" y="0"/>
                  </a:lnTo>
                  <a:close/>
                </a:path>
              </a:pathLst>
            </a:custGeom>
            <a:solidFill>
              <a:srgbClr val="FFFFFF"/>
            </a:solidFill>
            <a:ln w="177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59B670-89E5-1663-C83B-CB8657A7D8F2}"/>
                </a:ext>
              </a:extLst>
            </p:cNvPr>
            <p:cNvSpPr/>
            <p:nvPr/>
          </p:nvSpPr>
          <p:spPr>
            <a:xfrm>
              <a:off x="2824002"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7"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97F94C0-EEB7-3B8A-3F89-0E539B034771}"/>
                </a:ext>
              </a:extLst>
            </p:cNvPr>
            <p:cNvSpPr/>
            <p:nvPr/>
          </p:nvSpPr>
          <p:spPr>
            <a:xfrm>
              <a:off x="3055737" y="2482339"/>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1BA80C0-80E1-C85C-F87D-EDC848E34166}"/>
                </a:ext>
              </a:extLst>
            </p:cNvPr>
            <p:cNvSpPr/>
            <p:nvPr/>
          </p:nvSpPr>
          <p:spPr>
            <a:xfrm>
              <a:off x="3270385"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6EA09EE2-7535-06A2-8A4F-06CC25835962}"/>
                </a:ext>
              </a:extLst>
            </p:cNvPr>
            <p:cNvGrpSpPr/>
            <p:nvPr/>
          </p:nvGrpSpPr>
          <p:grpSpPr>
            <a:xfrm>
              <a:off x="3582550" y="2415062"/>
              <a:ext cx="2092712" cy="360239"/>
              <a:chOff x="3582550" y="2415062"/>
              <a:chExt cx="2092712" cy="360239"/>
            </a:xfrm>
          </p:grpSpPr>
          <p:sp>
            <p:nvSpPr>
              <p:cNvPr id="28" name="Freeform: Shape 27">
                <a:extLst>
                  <a:ext uri="{FF2B5EF4-FFF2-40B4-BE49-F238E27FC236}">
                    <a16:creationId xmlns:a16="http://schemas.microsoft.com/office/drawing/2014/main" id="{3BF3DAF8-752C-CFBF-003A-13A6E07C5F81}"/>
                  </a:ext>
                </a:extLst>
              </p:cNvPr>
              <p:cNvSpPr/>
              <p:nvPr/>
            </p:nvSpPr>
            <p:spPr>
              <a:xfrm>
                <a:off x="3582550" y="2427876"/>
                <a:ext cx="241345" cy="252737"/>
              </a:xfrm>
              <a:custGeom>
                <a:avLst/>
                <a:gdLst>
                  <a:gd name="connsiteX0" fmla="*/ 16908 w 241345"/>
                  <a:gd name="connsiteY0" fmla="*/ 61226 h 252737"/>
                  <a:gd name="connsiteX1" fmla="*/ 62828 w 241345"/>
                  <a:gd name="connsiteY1" fmla="*/ 16197 h 252737"/>
                  <a:gd name="connsiteX2" fmla="*/ 126368 w 241345"/>
                  <a:gd name="connsiteY2" fmla="*/ 0 h 252737"/>
                  <a:gd name="connsiteX3" fmla="*/ 196672 w 241345"/>
                  <a:gd name="connsiteY3" fmla="*/ 19400 h 252737"/>
                  <a:gd name="connsiteX4" fmla="*/ 241346 w 241345"/>
                  <a:gd name="connsiteY4" fmla="*/ 74397 h 252737"/>
                  <a:gd name="connsiteX5" fmla="*/ 192578 w 241345"/>
                  <a:gd name="connsiteY5" fmla="*/ 74397 h 252737"/>
                  <a:gd name="connsiteX6" fmla="*/ 165881 w 241345"/>
                  <a:gd name="connsiteY6" fmla="*/ 45208 h 252737"/>
                  <a:gd name="connsiteX7" fmla="*/ 126368 w 241345"/>
                  <a:gd name="connsiteY7" fmla="*/ 35597 h 252737"/>
                  <a:gd name="connsiteX8" fmla="*/ 82584 w 241345"/>
                  <a:gd name="connsiteY8" fmla="*/ 46632 h 252737"/>
                  <a:gd name="connsiteX9" fmla="*/ 52505 w 241345"/>
                  <a:gd name="connsiteY9" fmla="*/ 78313 h 252737"/>
                  <a:gd name="connsiteX10" fmla="*/ 41648 w 241345"/>
                  <a:gd name="connsiteY10" fmla="*/ 126369 h 252737"/>
                  <a:gd name="connsiteX11" fmla="*/ 52505 w 241345"/>
                  <a:gd name="connsiteY11" fmla="*/ 174424 h 252737"/>
                  <a:gd name="connsiteX12" fmla="*/ 82584 w 241345"/>
                  <a:gd name="connsiteY12" fmla="*/ 206283 h 252737"/>
                  <a:gd name="connsiteX13" fmla="*/ 126368 w 241345"/>
                  <a:gd name="connsiteY13" fmla="*/ 217496 h 252737"/>
                  <a:gd name="connsiteX14" fmla="*/ 165881 w 241345"/>
                  <a:gd name="connsiteY14" fmla="*/ 207885 h 252737"/>
                  <a:gd name="connsiteX15" fmla="*/ 192578 w 241345"/>
                  <a:gd name="connsiteY15" fmla="*/ 178696 h 252737"/>
                  <a:gd name="connsiteX16" fmla="*/ 241346 w 241345"/>
                  <a:gd name="connsiteY16" fmla="*/ 178696 h 252737"/>
                  <a:gd name="connsiteX17" fmla="*/ 196672 w 241345"/>
                  <a:gd name="connsiteY17" fmla="*/ 233515 h 252737"/>
                  <a:gd name="connsiteX18" fmla="*/ 126368 w 241345"/>
                  <a:gd name="connsiteY18" fmla="*/ 252737 h 252737"/>
                  <a:gd name="connsiteX19" fmla="*/ 62650 w 241345"/>
                  <a:gd name="connsiteY19" fmla="*/ 236541 h 252737"/>
                  <a:gd name="connsiteX20" fmla="*/ 16908 w 241345"/>
                  <a:gd name="connsiteY20" fmla="*/ 191511 h 252737"/>
                  <a:gd name="connsiteX21" fmla="*/ 0 w 241345"/>
                  <a:gd name="connsiteY21" fmla="*/ 126369 h 252737"/>
                  <a:gd name="connsiteX22" fmla="*/ 16908 w 241345"/>
                  <a:gd name="connsiteY22" fmla="*/ 61226 h 25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345" h="252737">
                    <a:moveTo>
                      <a:pt x="16908" y="61226"/>
                    </a:moveTo>
                    <a:cubicBezTo>
                      <a:pt x="28175" y="42004"/>
                      <a:pt x="43481" y="27000"/>
                      <a:pt x="62828" y="16197"/>
                    </a:cubicBezTo>
                    <a:cubicBezTo>
                      <a:pt x="82175" y="5393"/>
                      <a:pt x="103355" y="0"/>
                      <a:pt x="126368" y="0"/>
                    </a:cubicBezTo>
                    <a:cubicBezTo>
                      <a:pt x="152710" y="0"/>
                      <a:pt x="176150" y="6461"/>
                      <a:pt x="196672" y="19400"/>
                    </a:cubicBezTo>
                    <a:cubicBezTo>
                      <a:pt x="217193" y="32340"/>
                      <a:pt x="232091" y="50672"/>
                      <a:pt x="241346" y="74397"/>
                    </a:cubicBezTo>
                    <a:lnTo>
                      <a:pt x="192578" y="74397"/>
                    </a:lnTo>
                    <a:cubicBezTo>
                      <a:pt x="186171" y="61351"/>
                      <a:pt x="177272" y="51615"/>
                      <a:pt x="165881" y="45208"/>
                    </a:cubicBezTo>
                    <a:cubicBezTo>
                      <a:pt x="154490" y="38800"/>
                      <a:pt x="141319" y="35597"/>
                      <a:pt x="126368" y="35597"/>
                    </a:cubicBezTo>
                    <a:cubicBezTo>
                      <a:pt x="109994" y="35597"/>
                      <a:pt x="95399" y="39281"/>
                      <a:pt x="82584" y="46632"/>
                    </a:cubicBezTo>
                    <a:cubicBezTo>
                      <a:pt x="69769" y="53983"/>
                      <a:pt x="59749" y="64555"/>
                      <a:pt x="52505" y="78313"/>
                    </a:cubicBezTo>
                    <a:cubicBezTo>
                      <a:pt x="45261" y="92071"/>
                      <a:pt x="41648" y="108090"/>
                      <a:pt x="41648" y="126369"/>
                    </a:cubicBezTo>
                    <a:cubicBezTo>
                      <a:pt x="41648" y="144647"/>
                      <a:pt x="45261" y="160666"/>
                      <a:pt x="52505" y="174424"/>
                    </a:cubicBezTo>
                    <a:cubicBezTo>
                      <a:pt x="59749" y="188182"/>
                      <a:pt x="69769" y="198808"/>
                      <a:pt x="82584" y="206283"/>
                    </a:cubicBezTo>
                    <a:cubicBezTo>
                      <a:pt x="95399" y="213759"/>
                      <a:pt x="109994" y="217496"/>
                      <a:pt x="126368" y="217496"/>
                    </a:cubicBezTo>
                    <a:cubicBezTo>
                      <a:pt x="141319" y="217496"/>
                      <a:pt x="154490" y="214293"/>
                      <a:pt x="165881" y="207885"/>
                    </a:cubicBezTo>
                    <a:cubicBezTo>
                      <a:pt x="177272" y="201478"/>
                      <a:pt x="186171" y="191742"/>
                      <a:pt x="192578" y="178696"/>
                    </a:cubicBezTo>
                    <a:lnTo>
                      <a:pt x="241346" y="178696"/>
                    </a:lnTo>
                    <a:cubicBezTo>
                      <a:pt x="232091" y="202421"/>
                      <a:pt x="217193" y="220700"/>
                      <a:pt x="196672" y="233515"/>
                    </a:cubicBezTo>
                    <a:cubicBezTo>
                      <a:pt x="176150" y="246330"/>
                      <a:pt x="152710" y="252737"/>
                      <a:pt x="126368" y="252737"/>
                    </a:cubicBezTo>
                    <a:cubicBezTo>
                      <a:pt x="103106" y="252737"/>
                      <a:pt x="81872" y="247344"/>
                      <a:pt x="62650" y="236541"/>
                    </a:cubicBezTo>
                    <a:cubicBezTo>
                      <a:pt x="43428" y="225737"/>
                      <a:pt x="28175" y="210733"/>
                      <a:pt x="16908" y="191511"/>
                    </a:cubicBezTo>
                    <a:cubicBezTo>
                      <a:pt x="5642" y="172288"/>
                      <a:pt x="0" y="150574"/>
                      <a:pt x="0" y="126369"/>
                    </a:cubicBezTo>
                    <a:cubicBezTo>
                      <a:pt x="0" y="102163"/>
                      <a:pt x="5642" y="80449"/>
                      <a:pt x="16908" y="61226"/>
                    </a:cubicBezTo>
                    <a:close/>
                  </a:path>
                </a:pathLst>
              </a:custGeom>
              <a:solidFill>
                <a:srgbClr val="C33E27"/>
              </a:solidFill>
              <a:ln w="177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17B6439-7805-E4B6-B7A1-46017C1897A9}"/>
                  </a:ext>
                </a:extLst>
              </p:cNvPr>
              <p:cNvSpPr/>
              <p:nvPr/>
            </p:nvSpPr>
            <p:spPr>
              <a:xfrm>
                <a:off x="3871239" y="2415062"/>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90" y="75341"/>
                      <a:pt x="66744" y="70838"/>
                    </a:cubicBezTo>
                    <a:cubicBezTo>
                      <a:pt x="77298" y="66335"/>
                      <a:pt x="88867" y="64074"/>
                      <a:pt x="101451" y="64074"/>
                    </a:cubicBezTo>
                    <a:cubicBezTo>
                      <a:pt x="116401" y="64074"/>
                      <a:pt x="129750" y="67278"/>
                      <a:pt x="141497" y="73685"/>
                    </a:cubicBezTo>
                    <a:close/>
                  </a:path>
                </a:pathLst>
              </a:custGeom>
              <a:solidFill>
                <a:srgbClr val="C33E27"/>
              </a:solidFill>
              <a:ln w="177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0B8F60-CD70-7CE0-B97F-F92AA5C3203B}"/>
                  </a:ext>
                </a:extLst>
              </p:cNvPr>
              <p:cNvSpPr/>
              <p:nvPr/>
            </p:nvSpPr>
            <p:spPr>
              <a:xfrm>
                <a:off x="4088735"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AB37796-1538-F360-9584-A9236E0A61D6}"/>
                  </a:ext>
                </a:extLst>
              </p:cNvPr>
              <p:cNvSpPr/>
              <p:nvPr/>
            </p:nvSpPr>
            <p:spPr>
              <a:xfrm>
                <a:off x="4343608"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759BE48-8E1D-2545-7D73-0E984BF6E31D}"/>
                  </a:ext>
                </a:extLst>
              </p:cNvPr>
              <p:cNvSpPr/>
              <p:nvPr/>
            </p:nvSpPr>
            <p:spPr>
              <a:xfrm>
                <a:off x="4437583"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4653D9A-4431-7EE9-23AC-51C113EB5CAE}"/>
                  </a:ext>
                </a:extLst>
              </p:cNvPr>
              <p:cNvSpPr/>
              <p:nvPr/>
            </p:nvSpPr>
            <p:spPr>
              <a:xfrm>
                <a:off x="4518031"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6C82238-12D3-B2D1-F1CE-03FE5CD030A2}"/>
                  </a:ext>
                </a:extLst>
              </p:cNvPr>
              <p:cNvSpPr/>
              <p:nvPr/>
            </p:nvSpPr>
            <p:spPr>
              <a:xfrm>
                <a:off x="4751172"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C33E27"/>
              </a:solidFill>
              <a:ln w="177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1DFCF72-0FB3-014D-22BB-793E1C0FF23E}"/>
                  </a:ext>
                </a:extLst>
              </p:cNvPr>
              <p:cNvSpPr/>
              <p:nvPr/>
            </p:nvSpPr>
            <p:spPr>
              <a:xfrm>
                <a:off x="4968668" y="2479136"/>
                <a:ext cx="201477" cy="296165"/>
              </a:xfrm>
              <a:custGeom>
                <a:avLst/>
                <a:gdLst>
                  <a:gd name="connsiteX0" fmla="*/ 132954 w 201477"/>
                  <a:gd name="connsiteY0" fmla="*/ 9077 h 296165"/>
                  <a:gd name="connsiteX1" fmla="*/ 160541 w 201477"/>
                  <a:gd name="connsiteY1" fmla="*/ 31681 h 296165"/>
                  <a:gd name="connsiteX2" fmla="*/ 160541 w 201477"/>
                  <a:gd name="connsiteY2" fmla="*/ 3204 h 296165"/>
                  <a:gd name="connsiteX3" fmla="*/ 201478 w 201477"/>
                  <a:gd name="connsiteY3" fmla="*/ 3204 h 296165"/>
                  <a:gd name="connsiteX4" fmla="*/ 201478 w 201477"/>
                  <a:gd name="connsiteY4" fmla="*/ 202546 h 296165"/>
                  <a:gd name="connsiteX5" fmla="*/ 190086 w 201477"/>
                  <a:gd name="connsiteY5" fmla="*/ 250779 h 296165"/>
                  <a:gd name="connsiteX6" fmla="*/ 157160 w 201477"/>
                  <a:gd name="connsiteY6" fmla="*/ 284062 h 296165"/>
                  <a:gd name="connsiteX7" fmla="*/ 105722 w 201477"/>
                  <a:gd name="connsiteY7" fmla="*/ 296165 h 296165"/>
                  <a:gd name="connsiteX8" fmla="*/ 39513 w 201477"/>
                  <a:gd name="connsiteY8" fmla="*/ 277477 h 296165"/>
                  <a:gd name="connsiteX9" fmla="*/ 9611 w 201477"/>
                  <a:gd name="connsiteY9" fmla="*/ 226751 h 296165"/>
                  <a:gd name="connsiteX10" fmla="*/ 49835 w 201477"/>
                  <a:gd name="connsiteY10" fmla="*/ 226751 h 296165"/>
                  <a:gd name="connsiteX11" fmla="*/ 69592 w 201477"/>
                  <a:gd name="connsiteY11" fmla="*/ 251491 h 296165"/>
                  <a:gd name="connsiteX12" fmla="*/ 105722 w 201477"/>
                  <a:gd name="connsiteY12" fmla="*/ 260924 h 296165"/>
                  <a:gd name="connsiteX13" fmla="*/ 145413 w 201477"/>
                  <a:gd name="connsiteY13" fmla="*/ 245974 h 296165"/>
                  <a:gd name="connsiteX14" fmla="*/ 160541 w 201477"/>
                  <a:gd name="connsiteY14" fmla="*/ 202546 h 296165"/>
                  <a:gd name="connsiteX15" fmla="*/ 160541 w 201477"/>
                  <a:gd name="connsiteY15" fmla="*/ 169797 h 296165"/>
                  <a:gd name="connsiteX16" fmla="*/ 132598 w 201477"/>
                  <a:gd name="connsiteY16" fmla="*/ 193112 h 296165"/>
                  <a:gd name="connsiteX17" fmla="*/ 92551 w 201477"/>
                  <a:gd name="connsiteY17" fmla="*/ 202546 h 296165"/>
                  <a:gd name="connsiteX18" fmla="*/ 45742 w 201477"/>
                  <a:gd name="connsiteY18" fmla="*/ 189553 h 296165"/>
                  <a:gd name="connsiteX19" fmla="*/ 12281 w 201477"/>
                  <a:gd name="connsiteY19" fmla="*/ 153244 h 296165"/>
                  <a:gd name="connsiteX20" fmla="*/ 0 w 201477"/>
                  <a:gd name="connsiteY20" fmla="*/ 100383 h 296165"/>
                  <a:gd name="connsiteX21" fmla="*/ 12281 w 201477"/>
                  <a:gd name="connsiteY21" fmla="*/ 48056 h 296165"/>
                  <a:gd name="connsiteX22" fmla="*/ 45742 w 201477"/>
                  <a:gd name="connsiteY22" fmla="*/ 12637 h 296165"/>
                  <a:gd name="connsiteX23" fmla="*/ 92551 w 201477"/>
                  <a:gd name="connsiteY23" fmla="*/ 0 h 296165"/>
                  <a:gd name="connsiteX24" fmla="*/ 132954 w 201477"/>
                  <a:gd name="connsiteY24" fmla="*/ 9077 h 296165"/>
                  <a:gd name="connsiteX25" fmla="*/ 152176 w 201477"/>
                  <a:gd name="connsiteY25" fmla="*/ 65854 h 296165"/>
                  <a:gd name="connsiteX26" fmla="*/ 130284 w 201477"/>
                  <a:gd name="connsiteY26" fmla="*/ 43072 h 296165"/>
                  <a:gd name="connsiteX27" fmla="*/ 101095 w 201477"/>
                  <a:gd name="connsiteY27" fmla="*/ 35241 h 296165"/>
                  <a:gd name="connsiteX28" fmla="*/ 71906 w 201477"/>
                  <a:gd name="connsiteY28" fmla="*/ 42894 h 296165"/>
                  <a:gd name="connsiteX29" fmla="*/ 50014 w 201477"/>
                  <a:gd name="connsiteY29" fmla="*/ 65320 h 296165"/>
                  <a:gd name="connsiteX30" fmla="*/ 41648 w 201477"/>
                  <a:gd name="connsiteY30" fmla="*/ 100383 h 296165"/>
                  <a:gd name="connsiteX31" fmla="*/ 50014 w 201477"/>
                  <a:gd name="connsiteY31" fmla="*/ 135980 h 296165"/>
                  <a:gd name="connsiteX32" fmla="*/ 72083 w 201477"/>
                  <a:gd name="connsiteY32" fmla="*/ 159296 h 296165"/>
                  <a:gd name="connsiteX33" fmla="*/ 101095 w 201477"/>
                  <a:gd name="connsiteY33" fmla="*/ 167305 h 296165"/>
                  <a:gd name="connsiteX34" fmla="*/ 130284 w 201477"/>
                  <a:gd name="connsiteY34" fmla="*/ 159474 h 296165"/>
                  <a:gd name="connsiteX35" fmla="*/ 152176 w 201477"/>
                  <a:gd name="connsiteY35" fmla="*/ 136514 h 296165"/>
                  <a:gd name="connsiteX36" fmla="*/ 160541 w 201477"/>
                  <a:gd name="connsiteY36" fmla="*/ 101095 h 296165"/>
                  <a:gd name="connsiteX37" fmla="*/ 152176 w 201477"/>
                  <a:gd name="connsiteY37" fmla="*/ 65854 h 2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477" h="296165">
                    <a:moveTo>
                      <a:pt x="132954" y="9077"/>
                    </a:moveTo>
                    <a:cubicBezTo>
                      <a:pt x="144701" y="15129"/>
                      <a:pt x="153902" y="22657"/>
                      <a:pt x="160541" y="31681"/>
                    </a:cubicBezTo>
                    <a:lnTo>
                      <a:pt x="160541" y="3204"/>
                    </a:lnTo>
                    <a:lnTo>
                      <a:pt x="201478" y="3204"/>
                    </a:lnTo>
                    <a:lnTo>
                      <a:pt x="201478" y="202546"/>
                    </a:lnTo>
                    <a:cubicBezTo>
                      <a:pt x="201478" y="220575"/>
                      <a:pt x="197686" y="236665"/>
                      <a:pt x="190086" y="250779"/>
                    </a:cubicBezTo>
                    <a:cubicBezTo>
                      <a:pt x="182487" y="264893"/>
                      <a:pt x="171523" y="276000"/>
                      <a:pt x="157160" y="284062"/>
                    </a:cubicBezTo>
                    <a:cubicBezTo>
                      <a:pt x="142796" y="292125"/>
                      <a:pt x="125657" y="296165"/>
                      <a:pt x="105722" y="296165"/>
                    </a:cubicBezTo>
                    <a:cubicBezTo>
                      <a:pt x="79149" y="296165"/>
                      <a:pt x="57079" y="289936"/>
                      <a:pt x="39513" y="277477"/>
                    </a:cubicBezTo>
                    <a:cubicBezTo>
                      <a:pt x="21946" y="265018"/>
                      <a:pt x="11978" y="248109"/>
                      <a:pt x="9611" y="226751"/>
                    </a:cubicBezTo>
                    <a:lnTo>
                      <a:pt x="49835" y="226751"/>
                    </a:lnTo>
                    <a:cubicBezTo>
                      <a:pt x="52914" y="236950"/>
                      <a:pt x="59500" y="245208"/>
                      <a:pt x="69592" y="251491"/>
                    </a:cubicBezTo>
                    <a:cubicBezTo>
                      <a:pt x="79683" y="257774"/>
                      <a:pt x="91715" y="260924"/>
                      <a:pt x="105722" y="260924"/>
                    </a:cubicBezTo>
                    <a:cubicBezTo>
                      <a:pt x="122097" y="260924"/>
                      <a:pt x="135321" y="255941"/>
                      <a:pt x="145413" y="245974"/>
                    </a:cubicBezTo>
                    <a:cubicBezTo>
                      <a:pt x="155504" y="236007"/>
                      <a:pt x="160541" y="221537"/>
                      <a:pt x="160541" y="202546"/>
                    </a:cubicBezTo>
                    <a:lnTo>
                      <a:pt x="160541" y="169797"/>
                    </a:lnTo>
                    <a:cubicBezTo>
                      <a:pt x="153653" y="179052"/>
                      <a:pt x="144345" y="186830"/>
                      <a:pt x="132598" y="193112"/>
                    </a:cubicBezTo>
                    <a:cubicBezTo>
                      <a:pt x="120851" y="199395"/>
                      <a:pt x="107502" y="202546"/>
                      <a:pt x="92551" y="202546"/>
                    </a:cubicBezTo>
                    <a:cubicBezTo>
                      <a:pt x="75465" y="202546"/>
                      <a:pt x="59856" y="198221"/>
                      <a:pt x="45742" y="189553"/>
                    </a:cubicBezTo>
                    <a:cubicBezTo>
                      <a:pt x="31628" y="180885"/>
                      <a:pt x="20468" y="168782"/>
                      <a:pt x="12281" y="153244"/>
                    </a:cubicBezTo>
                    <a:cubicBezTo>
                      <a:pt x="4094" y="137706"/>
                      <a:pt x="0" y="120086"/>
                      <a:pt x="0" y="100383"/>
                    </a:cubicBezTo>
                    <a:cubicBezTo>
                      <a:pt x="0" y="80680"/>
                      <a:pt x="4094" y="63238"/>
                      <a:pt x="12281" y="48056"/>
                    </a:cubicBezTo>
                    <a:cubicBezTo>
                      <a:pt x="20468" y="32874"/>
                      <a:pt x="31628" y="21055"/>
                      <a:pt x="45742" y="12637"/>
                    </a:cubicBezTo>
                    <a:cubicBezTo>
                      <a:pt x="59856" y="4218"/>
                      <a:pt x="75465" y="0"/>
                      <a:pt x="92551" y="0"/>
                    </a:cubicBezTo>
                    <a:cubicBezTo>
                      <a:pt x="107733" y="0"/>
                      <a:pt x="121207" y="3026"/>
                      <a:pt x="132954" y="9077"/>
                    </a:cubicBezTo>
                    <a:close/>
                    <a:moveTo>
                      <a:pt x="152176" y="65854"/>
                    </a:moveTo>
                    <a:cubicBezTo>
                      <a:pt x="146605" y="55887"/>
                      <a:pt x="139308" y="48287"/>
                      <a:pt x="130284" y="43072"/>
                    </a:cubicBezTo>
                    <a:cubicBezTo>
                      <a:pt x="121260" y="37857"/>
                      <a:pt x="111543" y="35241"/>
                      <a:pt x="101095" y="35241"/>
                    </a:cubicBezTo>
                    <a:cubicBezTo>
                      <a:pt x="90647" y="35241"/>
                      <a:pt x="80929" y="37786"/>
                      <a:pt x="71906" y="42894"/>
                    </a:cubicBezTo>
                    <a:cubicBezTo>
                      <a:pt x="62882" y="48002"/>
                      <a:pt x="55584" y="55478"/>
                      <a:pt x="50014" y="65320"/>
                    </a:cubicBezTo>
                    <a:cubicBezTo>
                      <a:pt x="44442" y="75163"/>
                      <a:pt x="41648" y="86856"/>
                      <a:pt x="41648" y="100383"/>
                    </a:cubicBezTo>
                    <a:cubicBezTo>
                      <a:pt x="41648" y="113910"/>
                      <a:pt x="44442" y="125781"/>
                      <a:pt x="50014"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3203B7C-CC2B-566B-9D54-B81E2986762B}"/>
                  </a:ext>
                </a:extLst>
              </p:cNvPr>
              <p:cNvSpPr/>
              <p:nvPr/>
            </p:nvSpPr>
            <p:spPr>
              <a:xfrm>
                <a:off x="5210013" y="2479136"/>
                <a:ext cx="193290" cy="202545"/>
              </a:xfrm>
              <a:custGeom>
                <a:avLst/>
                <a:gdLst>
                  <a:gd name="connsiteX0" fmla="*/ 191866 w 193290"/>
                  <a:gd name="connsiteY0" fmla="*/ 116401 h 202545"/>
                  <a:gd name="connsiteX1" fmla="*/ 42004 w 193290"/>
                  <a:gd name="connsiteY1" fmla="*/ 116401 h 202545"/>
                  <a:gd name="connsiteX2" fmla="*/ 59446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6"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5"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5"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5"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7928DE2-CDB6-9D84-EE84-01FE461207F3}"/>
                  </a:ext>
                </a:extLst>
              </p:cNvPr>
              <p:cNvSpPr/>
              <p:nvPr/>
            </p:nvSpPr>
            <p:spPr>
              <a:xfrm>
                <a:off x="5432493"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1"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7"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2" y="89223"/>
                      <a:pt x="113856" y="93086"/>
                      <a:pt x="122987" y="97001"/>
                    </a:cubicBezTo>
                    <a:cubicBezTo>
                      <a:pt x="132117" y="100917"/>
                      <a:pt x="140019"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C33E27"/>
              </a:solidFill>
              <a:ln w="177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120DDFB-385D-88F4-0AA1-BC58FC697546}"/>
                  </a:ext>
                </a:extLst>
              </p:cNvPr>
              <p:cNvSpPr/>
              <p:nvPr/>
            </p:nvSpPr>
            <p:spPr>
              <a:xfrm>
                <a:off x="5623647" y="2628998"/>
                <a:ext cx="51615" cy="51971"/>
              </a:xfrm>
              <a:custGeom>
                <a:avLst/>
                <a:gdLst>
                  <a:gd name="connsiteX0" fmla="*/ 7476 w 51615"/>
                  <a:gd name="connsiteY0" fmla="*/ 44496 h 51971"/>
                  <a:gd name="connsiteX1" fmla="*/ 0 w 51615"/>
                  <a:gd name="connsiteY1" fmla="*/ 25986 h 51971"/>
                  <a:gd name="connsiteX2" fmla="*/ 7476 w 51615"/>
                  <a:gd name="connsiteY2" fmla="*/ 7475 h 51971"/>
                  <a:gd name="connsiteX3" fmla="*/ 25986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6 w 51615"/>
                  <a:gd name="connsiteY7" fmla="*/ 51971 h 51971"/>
                  <a:gd name="connsiteX8" fmla="*/ 7476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6" y="44496"/>
                    </a:moveTo>
                    <a:cubicBezTo>
                      <a:pt x="2492" y="39512"/>
                      <a:pt x="0" y="33336"/>
                      <a:pt x="0" y="25986"/>
                    </a:cubicBezTo>
                    <a:cubicBezTo>
                      <a:pt x="0" y="18635"/>
                      <a:pt x="2492" y="12459"/>
                      <a:pt x="7476"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80"/>
                      <a:pt x="33105" y="51971"/>
                      <a:pt x="25986" y="51971"/>
                    </a:cubicBezTo>
                    <a:cubicBezTo>
                      <a:pt x="18866" y="51971"/>
                      <a:pt x="12459" y="49480"/>
                      <a:pt x="7476" y="44496"/>
                    </a:cubicBezTo>
                    <a:close/>
                  </a:path>
                </a:pathLst>
              </a:custGeom>
              <a:solidFill>
                <a:srgbClr val="C33E27"/>
              </a:solidFill>
              <a:ln w="1778" cap="flat">
                <a:noFill/>
                <a:prstDash val="solid"/>
                <a:miter/>
              </a:ln>
            </p:spPr>
            <p:txBody>
              <a:bodyPr rtlCol="0" anchor="ctr"/>
              <a:lstStyle/>
              <a:p>
                <a:endParaRPr lang="en-US"/>
              </a:p>
            </p:txBody>
          </p:sp>
        </p:grpSp>
      </p:grpSp>
      <p:grpSp>
        <p:nvGrpSpPr>
          <p:cNvPr id="76" name="Group 75">
            <a:extLst>
              <a:ext uri="{FF2B5EF4-FFF2-40B4-BE49-F238E27FC236}">
                <a16:creationId xmlns:a16="http://schemas.microsoft.com/office/drawing/2014/main" id="{4D31A1C8-F97E-675E-9A72-0E096C5DFFA3}"/>
              </a:ext>
            </a:extLst>
          </p:cNvPr>
          <p:cNvGrpSpPr/>
          <p:nvPr userDrawn="1"/>
        </p:nvGrpSpPr>
        <p:grpSpPr>
          <a:xfrm>
            <a:off x="974434" y="3378407"/>
            <a:ext cx="4475127" cy="277298"/>
            <a:chOff x="974434" y="2831544"/>
            <a:chExt cx="4475127" cy="277298"/>
          </a:xfrm>
        </p:grpSpPr>
        <p:sp>
          <p:nvSpPr>
            <p:cNvPr id="77" name="Freeform: Shape 76">
              <a:extLst>
                <a:ext uri="{FF2B5EF4-FFF2-40B4-BE49-F238E27FC236}">
                  <a16:creationId xmlns:a16="http://schemas.microsoft.com/office/drawing/2014/main" id="{96012B87-832E-213F-6675-B33D101C1C3C}"/>
                </a:ext>
              </a:extLst>
            </p:cNvPr>
            <p:cNvSpPr/>
            <p:nvPr/>
          </p:nvSpPr>
          <p:spPr>
            <a:xfrm>
              <a:off x="974434" y="2858241"/>
              <a:ext cx="342084" cy="247753"/>
            </a:xfrm>
            <a:custGeom>
              <a:avLst/>
              <a:gdLst>
                <a:gd name="connsiteX0" fmla="*/ 342084 w 342084"/>
                <a:gd name="connsiteY0" fmla="*/ 0 h 247753"/>
                <a:gd name="connsiteX1" fmla="*/ 268755 w 342084"/>
                <a:gd name="connsiteY1" fmla="*/ 247398 h 247753"/>
                <a:gd name="connsiteX2" fmla="*/ 222835 w 342084"/>
                <a:gd name="connsiteY2" fmla="*/ 247398 h 247753"/>
                <a:gd name="connsiteX3" fmla="*/ 170864 w 342084"/>
                <a:gd name="connsiteY3" fmla="*/ 60159 h 247753"/>
                <a:gd name="connsiteX4" fmla="*/ 115689 w 342084"/>
                <a:gd name="connsiteY4" fmla="*/ 247398 h 247753"/>
                <a:gd name="connsiteX5" fmla="*/ 70126 w 342084"/>
                <a:gd name="connsiteY5" fmla="*/ 247754 h 247753"/>
                <a:gd name="connsiteX6" fmla="*/ 0 w 342084"/>
                <a:gd name="connsiteY6" fmla="*/ 0 h 247753"/>
                <a:gd name="connsiteX7" fmla="*/ 43072 w 342084"/>
                <a:gd name="connsiteY7" fmla="*/ 0 h 247753"/>
                <a:gd name="connsiteX8" fmla="*/ 94331 w 342084"/>
                <a:gd name="connsiteY8" fmla="*/ 201478 h 247753"/>
                <a:gd name="connsiteX9" fmla="*/ 149862 w 342084"/>
                <a:gd name="connsiteY9" fmla="*/ 0 h 247753"/>
                <a:gd name="connsiteX10" fmla="*/ 195426 w 342084"/>
                <a:gd name="connsiteY10" fmla="*/ 0 h 247753"/>
                <a:gd name="connsiteX11" fmla="*/ 247041 w 342084"/>
                <a:gd name="connsiteY11" fmla="*/ 200410 h 247753"/>
                <a:gd name="connsiteX12" fmla="*/ 298656 w 342084"/>
                <a:gd name="connsiteY12" fmla="*/ 0 h 247753"/>
                <a:gd name="connsiteX13" fmla="*/ 342084 w 342084"/>
                <a:gd name="connsiteY13" fmla="*/ 0 h 2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084" h="247753">
                  <a:moveTo>
                    <a:pt x="342084" y="0"/>
                  </a:moveTo>
                  <a:lnTo>
                    <a:pt x="268755" y="247398"/>
                  </a:lnTo>
                  <a:lnTo>
                    <a:pt x="222835" y="247398"/>
                  </a:lnTo>
                  <a:lnTo>
                    <a:pt x="170864" y="60159"/>
                  </a:lnTo>
                  <a:lnTo>
                    <a:pt x="115689" y="247398"/>
                  </a:lnTo>
                  <a:lnTo>
                    <a:pt x="70126" y="247754"/>
                  </a:lnTo>
                  <a:lnTo>
                    <a:pt x="0" y="0"/>
                  </a:lnTo>
                  <a:lnTo>
                    <a:pt x="43072" y="0"/>
                  </a:lnTo>
                  <a:lnTo>
                    <a:pt x="94331" y="201478"/>
                  </a:lnTo>
                  <a:lnTo>
                    <a:pt x="149862" y="0"/>
                  </a:lnTo>
                  <a:lnTo>
                    <a:pt x="195426" y="0"/>
                  </a:lnTo>
                  <a:lnTo>
                    <a:pt x="247041" y="200410"/>
                  </a:lnTo>
                  <a:lnTo>
                    <a:pt x="298656" y="0"/>
                  </a:lnTo>
                  <a:lnTo>
                    <a:pt x="342084" y="0"/>
                  </a:lnTo>
                  <a:close/>
                </a:path>
              </a:pathLst>
            </a:custGeom>
            <a:solidFill>
              <a:srgbClr val="FFFFFF"/>
            </a:solidFill>
            <a:ln w="177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A826B34-6DD1-6388-F453-C7C2C1986AB0}"/>
                </a:ext>
              </a:extLst>
            </p:cNvPr>
            <p:cNvSpPr/>
            <p:nvPr/>
          </p:nvSpPr>
          <p:spPr>
            <a:xfrm>
              <a:off x="1336452"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4"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8" y="47522"/>
                  </a:cubicBezTo>
                  <a:cubicBezTo>
                    <a:pt x="50191" y="56421"/>
                    <a:pt x="44265"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C966A0C-41A3-E763-013D-B86344A31488}"/>
                </a:ext>
              </a:extLst>
            </p:cNvPr>
            <p:cNvSpPr/>
            <p:nvPr/>
          </p:nvSpPr>
          <p:spPr>
            <a:xfrm>
              <a:off x="1662162" y="2858241"/>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3"/>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876CCB1-259C-AF33-153F-E4FA7462EAC0}"/>
                </a:ext>
              </a:extLst>
            </p:cNvPr>
            <p:cNvSpPr/>
            <p:nvPr/>
          </p:nvSpPr>
          <p:spPr>
            <a:xfrm>
              <a:off x="1873944" y="2906297"/>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FB47411-0702-61C0-2831-F3C9734EBCE3}"/>
                </a:ext>
              </a:extLst>
            </p:cNvPr>
            <p:cNvSpPr/>
            <p:nvPr/>
          </p:nvSpPr>
          <p:spPr>
            <a:xfrm>
              <a:off x="1997465"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4"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3" y="35241"/>
                    <a:pt x="99315" y="35241"/>
                  </a:cubicBezTo>
                  <a:cubicBezTo>
                    <a:pt x="88867" y="35241"/>
                    <a:pt x="79203" y="37733"/>
                    <a:pt x="70303" y="42716"/>
                  </a:cubicBezTo>
                  <a:cubicBezTo>
                    <a:pt x="61404" y="47700"/>
                    <a:pt x="54338" y="55122"/>
                    <a:pt x="49124" y="64964"/>
                  </a:cubicBezTo>
                  <a:cubicBezTo>
                    <a:pt x="43909" y="74807"/>
                    <a:pt x="41292" y="86856"/>
                    <a:pt x="41292" y="101095"/>
                  </a:cubicBezTo>
                  <a:cubicBezTo>
                    <a:pt x="41292" y="122222"/>
                    <a:pt x="46685" y="138525"/>
                    <a:pt x="57489" y="150040"/>
                  </a:cubicBezTo>
                  <a:cubicBezTo>
                    <a:pt x="68292" y="161556"/>
                    <a:pt x="81872" y="167305"/>
                    <a:pt x="98247" y="167305"/>
                  </a:cubicBezTo>
                  <a:cubicBezTo>
                    <a:pt x="108695" y="167305"/>
                    <a:pt x="118484" y="164813"/>
                    <a:pt x="127614" y="159829"/>
                  </a:cubicBezTo>
                  <a:close/>
                </a:path>
              </a:pathLst>
            </a:custGeom>
            <a:solidFill>
              <a:srgbClr val="FFFFFF"/>
            </a:solidFill>
            <a:ln w="177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AF15D1B-0A0A-5B00-6A4D-F6E072D68683}"/>
                </a:ext>
              </a:extLst>
            </p:cNvPr>
            <p:cNvSpPr/>
            <p:nvPr/>
          </p:nvSpPr>
          <p:spPr>
            <a:xfrm>
              <a:off x="2214605" y="2909501"/>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7ADB12-94FE-841D-458C-64CF455438BF}"/>
                </a:ext>
              </a:extLst>
            </p:cNvPr>
            <p:cNvSpPr/>
            <p:nvPr/>
          </p:nvSpPr>
          <p:spPr>
            <a:xfrm>
              <a:off x="2437422"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FFFFFF"/>
            </a:solidFill>
            <a:ln w="177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20208EE-093A-4713-7765-3174B4683E44}"/>
                </a:ext>
              </a:extLst>
            </p:cNvPr>
            <p:cNvSpPr/>
            <p:nvPr/>
          </p:nvSpPr>
          <p:spPr>
            <a:xfrm>
              <a:off x="2523210" y="2842223"/>
              <a:ext cx="201477" cy="266619"/>
            </a:xfrm>
            <a:custGeom>
              <a:avLst/>
              <a:gdLst>
                <a:gd name="connsiteX0" fmla="*/ 12281 w 201477"/>
                <a:gd name="connsiteY0" fmla="*/ 112130 h 266619"/>
                <a:gd name="connsiteX1" fmla="*/ 45742 w 201477"/>
                <a:gd name="connsiteY1" fmla="*/ 76711 h 266619"/>
                <a:gd name="connsiteX2" fmla="*/ 92907 w 201477"/>
                <a:gd name="connsiteY2" fmla="*/ 64074 h 266619"/>
                <a:gd name="connsiteX3" fmla="*/ 130818 w 201477"/>
                <a:gd name="connsiteY3" fmla="*/ 72439 h 266619"/>
                <a:gd name="connsiteX4" fmla="*/ 160541 w 201477"/>
                <a:gd name="connsiteY4" fmla="*/ 94687 h 266619"/>
                <a:gd name="connsiteX5" fmla="*/ 160541 w 201477"/>
                <a:gd name="connsiteY5" fmla="*/ 0 h 266619"/>
                <a:gd name="connsiteX6" fmla="*/ 201477 w 201477"/>
                <a:gd name="connsiteY6" fmla="*/ 0 h 266619"/>
                <a:gd name="connsiteX7" fmla="*/ 201477 w 201477"/>
                <a:gd name="connsiteY7" fmla="*/ 263416 h 266619"/>
                <a:gd name="connsiteX8" fmla="*/ 160541 w 201477"/>
                <a:gd name="connsiteY8" fmla="*/ 263416 h 266619"/>
                <a:gd name="connsiteX9" fmla="*/ 160541 w 201477"/>
                <a:gd name="connsiteY9" fmla="*/ 233871 h 266619"/>
                <a:gd name="connsiteX10" fmla="*/ 132954 w 201477"/>
                <a:gd name="connsiteY10" fmla="*/ 257365 h 266619"/>
                <a:gd name="connsiteX11" fmla="*/ 92551 w 201477"/>
                <a:gd name="connsiteY11" fmla="*/ 266620 h 266619"/>
                <a:gd name="connsiteX12" fmla="*/ 45742 w 201477"/>
                <a:gd name="connsiteY12" fmla="*/ 253627 h 266619"/>
                <a:gd name="connsiteX13" fmla="*/ 12281 w 201477"/>
                <a:gd name="connsiteY13" fmla="*/ 217318 h 266619"/>
                <a:gd name="connsiteX14" fmla="*/ 0 w 201477"/>
                <a:gd name="connsiteY14" fmla="*/ 164457 h 266619"/>
                <a:gd name="connsiteX15" fmla="*/ 12281 w 201477"/>
                <a:gd name="connsiteY15" fmla="*/ 112130 h 266619"/>
                <a:gd name="connsiteX16" fmla="*/ 152176 w 201477"/>
                <a:gd name="connsiteY16" fmla="*/ 129928 h 266619"/>
                <a:gd name="connsiteX17" fmla="*/ 130284 w 201477"/>
                <a:gd name="connsiteY17" fmla="*/ 107146 h 266619"/>
                <a:gd name="connsiteX18" fmla="*/ 101095 w 201477"/>
                <a:gd name="connsiteY18" fmla="*/ 99315 h 266619"/>
                <a:gd name="connsiteX19" fmla="*/ 71905 w 201477"/>
                <a:gd name="connsiteY19" fmla="*/ 106968 h 266619"/>
                <a:gd name="connsiteX20" fmla="*/ 50013 w 201477"/>
                <a:gd name="connsiteY20" fmla="*/ 129394 h 266619"/>
                <a:gd name="connsiteX21" fmla="*/ 41648 w 201477"/>
                <a:gd name="connsiteY21" fmla="*/ 164457 h 266619"/>
                <a:gd name="connsiteX22" fmla="*/ 50013 w 201477"/>
                <a:gd name="connsiteY22" fmla="*/ 200054 h 266619"/>
                <a:gd name="connsiteX23" fmla="*/ 72083 w 201477"/>
                <a:gd name="connsiteY23" fmla="*/ 223370 h 266619"/>
                <a:gd name="connsiteX24" fmla="*/ 101095 w 201477"/>
                <a:gd name="connsiteY24" fmla="*/ 231379 h 266619"/>
                <a:gd name="connsiteX25" fmla="*/ 130284 w 201477"/>
                <a:gd name="connsiteY25" fmla="*/ 223548 h 266619"/>
                <a:gd name="connsiteX26" fmla="*/ 152176 w 201477"/>
                <a:gd name="connsiteY26" fmla="*/ 200588 h 266619"/>
                <a:gd name="connsiteX27" fmla="*/ 160541 w 201477"/>
                <a:gd name="connsiteY27" fmla="*/ 165169 h 266619"/>
                <a:gd name="connsiteX28" fmla="*/ 152176 w 201477"/>
                <a:gd name="connsiteY28" fmla="*/ 129928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66619">
                  <a:moveTo>
                    <a:pt x="12281" y="112130"/>
                  </a:moveTo>
                  <a:cubicBezTo>
                    <a:pt x="20468" y="96948"/>
                    <a:pt x="31628" y="85130"/>
                    <a:pt x="45742" y="76711"/>
                  </a:cubicBezTo>
                  <a:cubicBezTo>
                    <a:pt x="59856" y="68292"/>
                    <a:pt x="75590" y="64074"/>
                    <a:pt x="92907" y="64074"/>
                  </a:cubicBezTo>
                  <a:cubicBezTo>
                    <a:pt x="105722" y="64074"/>
                    <a:pt x="118359" y="66869"/>
                    <a:pt x="130818" y="72439"/>
                  </a:cubicBezTo>
                  <a:cubicBezTo>
                    <a:pt x="143277" y="78010"/>
                    <a:pt x="153190" y="85432"/>
                    <a:pt x="160541" y="94687"/>
                  </a:cubicBezTo>
                  <a:lnTo>
                    <a:pt x="160541" y="0"/>
                  </a:lnTo>
                  <a:lnTo>
                    <a:pt x="201477" y="0"/>
                  </a:lnTo>
                  <a:lnTo>
                    <a:pt x="201477" y="263416"/>
                  </a:lnTo>
                  <a:lnTo>
                    <a:pt x="160541" y="263416"/>
                  </a:lnTo>
                  <a:lnTo>
                    <a:pt x="160541" y="233871"/>
                  </a:lnTo>
                  <a:cubicBezTo>
                    <a:pt x="153902" y="243357"/>
                    <a:pt x="144701" y="251189"/>
                    <a:pt x="132954" y="257365"/>
                  </a:cubicBezTo>
                  <a:cubicBezTo>
                    <a:pt x="121207" y="263541"/>
                    <a:pt x="107733" y="266620"/>
                    <a:pt x="92551" y="266620"/>
                  </a:cubicBezTo>
                  <a:cubicBezTo>
                    <a:pt x="75465" y="266620"/>
                    <a:pt x="59856" y="262295"/>
                    <a:pt x="45742" y="253627"/>
                  </a:cubicBezTo>
                  <a:cubicBezTo>
                    <a:pt x="31628" y="244959"/>
                    <a:pt x="20468" y="232856"/>
                    <a:pt x="12281" y="217318"/>
                  </a:cubicBezTo>
                  <a:cubicBezTo>
                    <a:pt x="4094" y="201780"/>
                    <a:pt x="0" y="184160"/>
                    <a:pt x="0" y="164457"/>
                  </a:cubicBezTo>
                  <a:cubicBezTo>
                    <a:pt x="0" y="144754"/>
                    <a:pt x="4094" y="127312"/>
                    <a:pt x="12281" y="112130"/>
                  </a:cubicBezTo>
                  <a:close/>
                  <a:moveTo>
                    <a:pt x="152176" y="129928"/>
                  </a:moveTo>
                  <a:cubicBezTo>
                    <a:pt x="146605" y="119961"/>
                    <a:pt x="139308" y="112361"/>
                    <a:pt x="130284" y="107146"/>
                  </a:cubicBezTo>
                  <a:cubicBezTo>
                    <a:pt x="121260" y="101931"/>
                    <a:pt x="111542" y="99315"/>
                    <a:pt x="101095" y="99315"/>
                  </a:cubicBezTo>
                  <a:cubicBezTo>
                    <a:pt x="90647" y="99315"/>
                    <a:pt x="80929" y="101860"/>
                    <a:pt x="71905" y="106968"/>
                  </a:cubicBezTo>
                  <a:cubicBezTo>
                    <a:pt x="62882" y="112076"/>
                    <a:pt x="55584" y="119552"/>
                    <a:pt x="50013" y="129394"/>
                  </a:cubicBezTo>
                  <a:cubicBezTo>
                    <a:pt x="44443" y="139237"/>
                    <a:pt x="41648" y="150930"/>
                    <a:pt x="41648" y="164457"/>
                  </a:cubicBezTo>
                  <a:cubicBezTo>
                    <a:pt x="41648" y="177984"/>
                    <a:pt x="44443" y="189855"/>
                    <a:pt x="50013" y="200054"/>
                  </a:cubicBezTo>
                  <a:cubicBezTo>
                    <a:pt x="55584" y="210252"/>
                    <a:pt x="62953" y="218030"/>
                    <a:pt x="72083" y="223370"/>
                  </a:cubicBezTo>
                  <a:cubicBezTo>
                    <a:pt x="81214" y="228709"/>
                    <a:pt x="90896" y="231379"/>
                    <a:pt x="101095" y="231379"/>
                  </a:cubicBezTo>
                  <a:cubicBezTo>
                    <a:pt x="111293" y="231379"/>
                    <a:pt x="121260" y="228763"/>
                    <a:pt x="130284" y="223548"/>
                  </a:cubicBezTo>
                  <a:cubicBezTo>
                    <a:pt x="139308" y="218333"/>
                    <a:pt x="146605" y="210679"/>
                    <a:pt x="152176" y="200588"/>
                  </a:cubicBezTo>
                  <a:cubicBezTo>
                    <a:pt x="157747" y="190496"/>
                    <a:pt x="160541" y="178696"/>
                    <a:pt x="160541" y="165169"/>
                  </a:cubicBezTo>
                  <a:cubicBezTo>
                    <a:pt x="160541" y="151642"/>
                    <a:pt x="157747" y="139895"/>
                    <a:pt x="152176" y="129928"/>
                  </a:cubicBezTo>
                  <a:close/>
                </a:path>
              </a:pathLst>
            </a:custGeom>
            <a:solidFill>
              <a:srgbClr val="FFFFFF"/>
            </a:solidFill>
            <a:ln w="177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310D8E7-888C-9532-7E5B-8E5BAF94902F}"/>
                </a:ext>
              </a:extLst>
            </p:cNvPr>
            <p:cNvSpPr/>
            <p:nvPr/>
          </p:nvSpPr>
          <p:spPr>
            <a:xfrm>
              <a:off x="2764556"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8" y="68702"/>
                    <a:pt x="145359" y="56723"/>
                    <a:pt x="134911" y="47700"/>
                  </a:cubicBezTo>
                  <a:cubicBezTo>
                    <a:pt x="124464" y="38676"/>
                    <a:pt x="111542" y="34173"/>
                    <a:pt x="96111" y="34173"/>
                  </a:cubicBezTo>
                  <a:cubicBezTo>
                    <a:pt x="82104" y="34173"/>
                    <a:pt x="70126" y="38623"/>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FC82C3B-29EB-6CBD-7352-05E08B916DEB}"/>
                </a:ext>
              </a:extLst>
            </p:cNvPr>
            <p:cNvSpPr/>
            <p:nvPr/>
          </p:nvSpPr>
          <p:spPr>
            <a:xfrm>
              <a:off x="3073535"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2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0" y="203080"/>
                    <a:pt x="69236" y="206283"/>
                  </a:cubicBezTo>
                  <a:cubicBezTo>
                    <a:pt x="72671" y="209487"/>
                    <a:pt x="78544" y="211089"/>
                    <a:pt x="86856" y="211089"/>
                  </a:cubicBezTo>
                  <a:lnTo>
                    <a:pt x="111774" y="211089"/>
                  </a:lnTo>
                  <a:lnTo>
                    <a:pt x="111774" y="244906"/>
                  </a:lnTo>
                  <a:lnTo>
                    <a:pt x="79737" y="244906"/>
                  </a:lnTo>
                  <a:cubicBezTo>
                    <a:pt x="61458" y="244906"/>
                    <a:pt x="47468" y="240634"/>
                    <a:pt x="37732"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21D1314-95D7-6299-A429-B46DAAEEEC16}"/>
                </a:ext>
              </a:extLst>
            </p:cNvPr>
            <p:cNvSpPr/>
            <p:nvPr/>
          </p:nvSpPr>
          <p:spPr>
            <a:xfrm>
              <a:off x="3222685" y="2842223"/>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89" y="75341"/>
                    <a:pt x="66744" y="70838"/>
                  </a:cubicBezTo>
                  <a:cubicBezTo>
                    <a:pt x="77298" y="66335"/>
                    <a:pt x="88867" y="64074"/>
                    <a:pt x="101451" y="64074"/>
                  </a:cubicBezTo>
                  <a:cubicBezTo>
                    <a:pt x="116401" y="64074"/>
                    <a:pt x="129750" y="67278"/>
                    <a:pt x="141497" y="73685"/>
                  </a:cubicBezTo>
                  <a:close/>
                </a:path>
              </a:pathLst>
            </a:custGeom>
            <a:solidFill>
              <a:srgbClr val="FFFFFF"/>
            </a:solidFill>
            <a:ln w="177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E6CF159-E1A9-6BF7-2E15-7C221AFA40E1}"/>
                </a:ext>
              </a:extLst>
            </p:cNvPr>
            <p:cNvSpPr/>
            <p:nvPr/>
          </p:nvSpPr>
          <p:spPr>
            <a:xfrm>
              <a:off x="3440163"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89" name="Group 88">
              <a:extLst>
                <a:ext uri="{FF2B5EF4-FFF2-40B4-BE49-F238E27FC236}">
                  <a16:creationId xmlns:a16="http://schemas.microsoft.com/office/drawing/2014/main" id="{6F5F0B39-EA01-5492-7035-7165D3992A7F}"/>
                </a:ext>
              </a:extLst>
            </p:cNvPr>
            <p:cNvGrpSpPr/>
            <p:nvPr/>
          </p:nvGrpSpPr>
          <p:grpSpPr>
            <a:xfrm>
              <a:off x="3759822" y="2831544"/>
              <a:ext cx="1689739" cy="277298"/>
              <a:chOff x="3759822" y="2831544"/>
              <a:chExt cx="1689739" cy="277298"/>
            </a:xfrm>
          </p:grpSpPr>
          <p:sp>
            <p:nvSpPr>
              <p:cNvPr id="90" name="Freeform: Shape 89">
                <a:extLst>
                  <a:ext uri="{FF2B5EF4-FFF2-40B4-BE49-F238E27FC236}">
                    <a16:creationId xmlns:a16="http://schemas.microsoft.com/office/drawing/2014/main" id="{7E314438-1826-8B39-AC9C-D3546114C4CD}"/>
                  </a:ext>
                </a:extLst>
              </p:cNvPr>
              <p:cNvSpPr/>
              <p:nvPr/>
            </p:nvSpPr>
            <p:spPr>
              <a:xfrm>
                <a:off x="3759822" y="2855038"/>
                <a:ext cx="173000" cy="253093"/>
              </a:xfrm>
              <a:custGeom>
                <a:avLst/>
                <a:gdLst>
                  <a:gd name="connsiteX0" fmla="*/ 42716 w 173000"/>
                  <a:gd name="connsiteY0" fmla="*/ 244372 h 253093"/>
                  <a:gd name="connsiteX1" fmla="*/ 11391 w 173000"/>
                  <a:gd name="connsiteY1" fmla="*/ 219632 h 253093"/>
                  <a:gd name="connsiteX2" fmla="*/ 0 w 173000"/>
                  <a:gd name="connsiteY2" fmla="*/ 182255 h 253093"/>
                  <a:gd name="connsiteX3" fmla="*/ 43428 w 173000"/>
                  <a:gd name="connsiteY3" fmla="*/ 182255 h 253093"/>
                  <a:gd name="connsiteX4" fmla="*/ 56065 w 173000"/>
                  <a:gd name="connsiteY4" fmla="*/ 208597 h 253093"/>
                  <a:gd name="connsiteX5" fmla="*/ 87568 w 173000"/>
                  <a:gd name="connsiteY5" fmla="*/ 218920 h 253093"/>
                  <a:gd name="connsiteX6" fmla="*/ 120317 w 173000"/>
                  <a:gd name="connsiteY6" fmla="*/ 208775 h 253093"/>
                  <a:gd name="connsiteX7" fmla="*/ 132064 w 173000"/>
                  <a:gd name="connsiteY7" fmla="*/ 182611 h 253093"/>
                  <a:gd name="connsiteX8" fmla="*/ 124766 w 173000"/>
                  <a:gd name="connsiteY8" fmla="*/ 162321 h 253093"/>
                  <a:gd name="connsiteX9" fmla="*/ 106612 w 173000"/>
                  <a:gd name="connsiteY9" fmla="*/ 150218 h 253093"/>
                  <a:gd name="connsiteX10" fmla="*/ 76533 w 173000"/>
                  <a:gd name="connsiteY10" fmla="*/ 140963 h 253093"/>
                  <a:gd name="connsiteX11" fmla="*/ 37199 w 173000"/>
                  <a:gd name="connsiteY11" fmla="*/ 127970 h 253093"/>
                  <a:gd name="connsiteX12" fmla="*/ 11391 w 173000"/>
                  <a:gd name="connsiteY12" fmla="*/ 107502 h 253093"/>
                  <a:gd name="connsiteX13" fmla="*/ 712 w 173000"/>
                  <a:gd name="connsiteY13" fmla="*/ 70482 h 253093"/>
                  <a:gd name="connsiteX14" fmla="*/ 11391 w 173000"/>
                  <a:gd name="connsiteY14" fmla="*/ 33105 h 253093"/>
                  <a:gd name="connsiteX15" fmla="*/ 41292 w 173000"/>
                  <a:gd name="connsiteY15" fmla="*/ 8543 h 253093"/>
                  <a:gd name="connsiteX16" fmla="*/ 85788 w 173000"/>
                  <a:gd name="connsiteY16" fmla="*/ 0 h 253093"/>
                  <a:gd name="connsiteX17" fmla="*/ 144701 w 173000"/>
                  <a:gd name="connsiteY17" fmla="*/ 17976 h 253093"/>
                  <a:gd name="connsiteX18" fmla="*/ 170152 w 173000"/>
                  <a:gd name="connsiteY18" fmla="*/ 67278 h 253093"/>
                  <a:gd name="connsiteX19" fmla="*/ 125300 w 173000"/>
                  <a:gd name="connsiteY19" fmla="*/ 67278 h 253093"/>
                  <a:gd name="connsiteX20" fmla="*/ 112486 w 173000"/>
                  <a:gd name="connsiteY20" fmla="*/ 44140 h 253093"/>
                  <a:gd name="connsiteX21" fmla="*/ 81517 w 173000"/>
                  <a:gd name="connsiteY21" fmla="*/ 34529 h 253093"/>
                  <a:gd name="connsiteX22" fmla="*/ 53039 w 173000"/>
                  <a:gd name="connsiteY22" fmla="*/ 43428 h 253093"/>
                  <a:gd name="connsiteX23" fmla="*/ 42004 w 173000"/>
                  <a:gd name="connsiteY23" fmla="*/ 69058 h 253093"/>
                  <a:gd name="connsiteX24" fmla="*/ 48945 w 173000"/>
                  <a:gd name="connsiteY24" fmla="*/ 87746 h 253093"/>
                  <a:gd name="connsiteX25" fmla="*/ 66566 w 173000"/>
                  <a:gd name="connsiteY25" fmla="*/ 99315 h 253093"/>
                  <a:gd name="connsiteX26" fmla="*/ 95755 w 173000"/>
                  <a:gd name="connsiteY26" fmla="*/ 108570 h 253093"/>
                  <a:gd name="connsiteX27" fmla="*/ 135801 w 173000"/>
                  <a:gd name="connsiteY27" fmla="*/ 122097 h 253093"/>
                  <a:gd name="connsiteX28" fmla="*/ 162143 w 173000"/>
                  <a:gd name="connsiteY28" fmla="*/ 142921 h 253093"/>
                  <a:gd name="connsiteX29" fmla="*/ 173000 w 173000"/>
                  <a:gd name="connsiteY29" fmla="*/ 180476 h 253093"/>
                  <a:gd name="connsiteX30" fmla="*/ 162855 w 173000"/>
                  <a:gd name="connsiteY30" fmla="*/ 216072 h 253093"/>
                  <a:gd name="connsiteX31" fmla="*/ 133310 w 173000"/>
                  <a:gd name="connsiteY31" fmla="*/ 242948 h 253093"/>
                  <a:gd name="connsiteX32" fmla="*/ 87568 w 173000"/>
                  <a:gd name="connsiteY32" fmla="*/ 253093 h 253093"/>
                  <a:gd name="connsiteX33" fmla="*/ 42716 w 173000"/>
                  <a:gd name="connsiteY33" fmla="*/ 244372 h 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3000" h="253093">
                    <a:moveTo>
                      <a:pt x="42716" y="244372"/>
                    </a:moveTo>
                    <a:cubicBezTo>
                      <a:pt x="29421" y="238552"/>
                      <a:pt x="18991" y="230311"/>
                      <a:pt x="11391" y="219632"/>
                    </a:cubicBezTo>
                    <a:cubicBezTo>
                      <a:pt x="3791" y="208953"/>
                      <a:pt x="0" y="196494"/>
                      <a:pt x="0" y="182255"/>
                    </a:cubicBezTo>
                    <a:lnTo>
                      <a:pt x="43428" y="182255"/>
                    </a:lnTo>
                    <a:cubicBezTo>
                      <a:pt x="44371" y="192935"/>
                      <a:pt x="48590" y="201709"/>
                      <a:pt x="56065" y="208597"/>
                    </a:cubicBezTo>
                    <a:cubicBezTo>
                      <a:pt x="63540" y="215485"/>
                      <a:pt x="74041" y="218920"/>
                      <a:pt x="87568" y="218920"/>
                    </a:cubicBezTo>
                    <a:cubicBezTo>
                      <a:pt x="101095" y="218920"/>
                      <a:pt x="112486" y="215538"/>
                      <a:pt x="120317" y="208775"/>
                    </a:cubicBezTo>
                    <a:cubicBezTo>
                      <a:pt x="128148" y="202012"/>
                      <a:pt x="132064" y="193290"/>
                      <a:pt x="132064" y="182611"/>
                    </a:cubicBezTo>
                    <a:cubicBezTo>
                      <a:pt x="132064" y="174300"/>
                      <a:pt x="129626" y="167536"/>
                      <a:pt x="124766" y="162321"/>
                    </a:cubicBezTo>
                    <a:cubicBezTo>
                      <a:pt x="119907" y="157106"/>
                      <a:pt x="113856" y="153066"/>
                      <a:pt x="106612" y="150218"/>
                    </a:cubicBezTo>
                    <a:cubicBezTo>
                      <a:pt x="99368" y="147371"/>
                      <a:pt x="89348" y="144291"/>
                      <a:pt x="76533" y="140963"/>
                    </a:cubicBezTo>
                    <a:cubicBezTo>
                      <a:pt x="60390" y="136692"/>
                      <a:pt x="47290" y="132367"/>
                      <a:pt x="37199" y="127970"/>
                    </a:cubicBezTo>
                    <a:cubicBezTo>
                      <a:pt x="27107" y="123574"/>
                      <a:pt x="18510" y="116757"/>
                      <a:pt x="11391" y="107502"/>
                    </a:cubicBezTo>
                    <a:cubicBezTo>
                      <a:pt x="4272" y="98247"/>
                      <a:pt x="712" y="85913"/>
                      <a:pt x="712" y="70482"/>
                    </a:cubicBezTo>
                    <a:cubicBezTo>
                      <a:pt x="712" y="56243"/>
                      <a:pt x="4272" y="43784"/>
                      <a:pt x="11391" y="33105"/>
                    </a:cubicBezTo>
                    <a:cubicBezTo>
                      <a:pt x="18510" y="22426"/>
                      <a:pt x="28477" y="14239"/>
                      <a:pt x="41292" y="8543"/>
                    </a:cubicBezTo>
                    <a:cubicBezTo>
                      <a:pt x="54107" y="2848"/>
                      <a:pt x="68933" y="0"/>
                      <a:pt x="85788" y="0"/>
                    </a:cubicBezTo>
                    <a:cubicBezTo>
                      <a:pt x="109763" y="0"/>
                      <a:pt x="129394" y="5998"/>
                      <a:pt x="144701" y="17976"/>
                    </a:cubicBezTo>
                    <a:cubicBezTo>
                      <a:pt x="160007" y="29955"/>
                      <a:pt x="168497" y="46400"/>
                      <a:pt x="170152" y="67278"/>
                    </a:cubicBezTo>
                    <a:lnTo>
                      <a:pt x="125300" y="67278"/>
                    </a:lnTo>
                    <a:cubicBezTo>
                      <a:pt x="124588" y="58254"/>
                      <a:pt x="120317" y="50547"/>
                      <a:pt x="112486" y="44140"/>
                    </a:cubicBezTo>
                    <a:cubicBezTo>
                      <a:pt x="104654" y="37733"/>
                      <a:pt x="94331" y="34529"/>
                      <a:pt x="81517" y="34529"/>
                    </a:cubicBezTo>
                    <a:cubicBezTo>
                      <a:pt x="69894" y="34529"/>
                      <a:pt x="60390" y="37501"/>
                      <a:pt x="53039" y="43428"/>
                    </a:cubicBezTo>
                    <a:cubicBezTo>
                      <a:pt x="45688" y="49355"/>
                      <a:pt x="42004" y="57898"/>
                      <a:pt x="42004" y="69058"/>
                    </a:cubicBezTo>
                    <a:cubicBezTo>
                      <a:pt x="42004" y="76658"/>
                      <a:pt x="44318" y="82887"/>
                      <a:pt x="48945" y="87746"/>
                    </a:cubicBezTo>
                    <a:cubicBezTo>
                      <a:pt x="53573" y="92605"/>
                      <a:pt x="59447" y="96467"/>
                      <a:pt x="66566" y="99315"/>
                    </a:cubicBezTo>
                    <a:cubicBezTo>
                      <a:pt x="73685" y="102163"/>
                      <a:pt x="83421" y="105242"/>
                      <a:pt x="95755" y="108570"/>
                    </a:cubicBezTo>
                    <a:cubicBezTo>
                      <a:pt x="112130" y="113073"/>
                      <a:pt x="125478" y="117594"/>
                      <a:pt x="135801" y="122097"/>
                    </a:cubicBezTo>
                    <a:cubicBezTo>
                      <a:pt x="146124" y="126600"/>
                      <a:pt x="154899" y="133541"/>
                      <a:pt x="162143" y="142921"/>
                    </a:cubicBezTo>
                    <a:cubicBezTo>
                      <a:pt x="169387" y="152301"/>
                      <a:pt x="173000" y="164813"/>
                      <a:pt x="173000" y="180476"/>
                    </a:cubicBezTo>
                    <a:cubicBezTo>
                      <a:pt x="173000" y="193059"/>
                      <a:pt x="169618" y="204913"/>
                      <a:pt x="162855" y="216072"/>
                    </a:cubicBezTo>
                    <a:cubicBezTo>
                      <a:pt x="156092" y="227232"/>
                      <a:pt x="146249" y="236185"/>
                      <a:pt x="133310" y="242948"/>
                    </a:cubicBezTo>
                    <a:cubicBezTo>
                      <a:pt x="120370" y="249711"/>
                      <a:pt x="105135" y="253093"/>
                      <a:pt x="87568" y="253093"/>
                    </a:cubicBezTo>
                    <a:cubicBezTo>
                      <a:pt x="70962" y="253093"/>
                      <a:pt x="56011" y="250192"/>
                      <a:pt x="42716" y="244372"/>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1" name="Freeform: Shape 90">
                <a:extLst>
                  <a:ext uri="{FF2B5EF4-FFF2-40B4-BE49-F238E27FC236}">
                    <a16:creationId xmlns:a16="http://schemas.microsoft.com/office/drawing/2014/main" id="{113A37A6-FB3D-01EB-3C13-C433BA0D8C4F}"/>
                  </a:ext>
                </a:extLst>
              </p:cNvPr>
              <p:cNvSpPr/>
              <p:nvPr/>
            </p:nvSpPr>
            <p:spPr>
              <a:xfrm>
                <a:off x="3967706"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3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3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3"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2" y="35241"/>
                      <a:pt x="99315" y="35241"/>
                    </a:cubicBezTo>
                    <a:cubicBezTo>
                      <a:pt x="88867" y="35241"/>
                      <a:pt x="79203" y="37733"/>
                      <a:pt x="70303" y="42716"/>
                    </a:cubicBezTo>
                    <a:cubicBezTo>
                      <a:pt x="61404" y="47700"/>
                      <a:pt x="54338" y="55122"/>
                      <a:pt x="49123" y="64964"/>
                    </a:cubicBezTo>
                    <a:cubicBezTo>
                      <a:pt x="43908" y="74807"/>
                      <a:pt x="41292" y="86856"/>
                      <a:pt x="41292" y="101095"/>
                    </a:cubicBezTo>
                    <a:cubicBezTo>
                      <a:pt x="41292" y="122222"/>
                      <a:pt x="46685" y="138525"/>
                      <a:pt x="57489" y="150040"/>
                    </a:cubicBezTo>
                    <a:cubicBezTo>
                      <a:pt x="68292" y="161556"/>
                      <a:pt x="81872" y="167305"/>
                      <a:pt x="98247" y="167305"/>
                    </a:cubicBezTo>
                    <a:cubicBezTo>
                      <a:pt x="108694" y="167305"/>
                      <a:pt x="118484" y="164813"/>
                      <a:pt x="127614"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2" name="Freeform: Shape 91">
                <a:extLst>
                  <a:ext uri="{FF2B5EF4-FFF2-40B4-BE49-F238E27FC236}">
                    <a16:creationId xmlns:a16="http://schemas.microsoft.com/office/drawing/2014/main" id="{B97C21E5-AFD3-A14B-1FC4-13D27BD4B48D}"/>
                  </a:ext>
                </a:extLst>
              </p:cNvPr>
              <p:cNvSpPr/>
              <p:nvPr/>
            </p:nvSpPr>
            <p:spPr>
              <a:xfrm>
                <a:off x="4207984" y="2842223"/>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31A559"/>
              </a:solidFill>
              <a:ln w="177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BEE4115-D024-4D0F-F5F8-2E0190B84B33}"/>
                  </a:ext>
                </a:extLst>
              </p:cNvPr>
              <p:cNvSpPr/>
              <p:nvPr/>
            </p:nvSpPr>
            <p:spPr>
              <a:xfrm>
                <a:off x="4300180" y="2909501"/>
                <a:ext cx="179407" cy="198985"/>
              </a:xfrm>
              <a:custGeom>
                <a:avLst/>
                <a:gdLst>
                  <a:gd name="connsiteX0" fmla="*/ 179407 w 179407"/>
                  <a:gd name="connsiteY0" fmla="*/ 0 h 198985"/>
                  <a:gd name="connsiteX1" fmla="*/ 179407 w 179407"/>
                  <a:gd name="connsiteY1" fmla="*/ 196138 h 198985"/>
                  <a:gd name="connsiteX2" fmla="*/ 138827 w 179407"/>
                  <a:gd name="connsiteY2" fmla="*/ 196138 h 198985"/>
                  <a:gd name="connsiteX3" fmla="*/ 138827 w 179407"/>
                  <a:gd name="connsiteY3" fmla="*/ 173000 h 198985"/>
                  <a:gd name="connsiteX4" fmla="*/ 113731 w 179407"/>
                  <a:gd name="connsiteY4" fmla="*/ 192045 h 198985"/>
                  <a:gd name="connsiteX5" fmla="*/ 80805 w 179407"/>
                  <a:gd name="connsiteY5" fmla="*/ 198986 h 198985"/>
                  <a:gd name="connsiteX6" fmla="*/ 39335 w 179407"/>
                  <a:gd name="connsiteY6" fmla="*/ 189375 h 198985"/>
                  <a:gd name="connsiteX7" fmla="*/ 10501 w 179407"/>
                  <a:gd name="connsiteY7" fmla="*/ 160897 h 198985"/>
                  <a:gd name="connsiteX8" fmla="*/ 0 w 179407"/>
                  <a:gd name="connsiteY8" fmla="*/ 115334 h 198985"/>
                  <a:gd name="connsiteX9" fmla="*/ 0 w 179407"/>
                  <a:gd name="connsiteY9" fmla="*/ 0 h 198985"/>
                  <a:gd name="connsiteX10" fmla="*/ 40224 w 179407"/>
                  <a:gd name="connsiteY10" fmla="*/ 0 h 198985"/>
                  <a:gd name="connsiteX11" fmla="*/ 40224 w 179407"/>
                  <a:gd name="connsiteY11" fmla="*/ 109282 h 198985"/>
                  <a:gd name="connsiteX12" fmla="*/ 53395 w 179407"/>
                  <a:gd name="connsiteY12" fmla="*/ 149684 h 198985"/>
                  <a:gd name="connsiteX13" fmla="*/ 89348 w 179407"/>
                  <a:gd name="connsiteY13" fmla="*/ 163745 h 198985"/>
                  <a:gd name="connsiteX14" fmla="*/ 125478 w 179407"/>
                  <a:gd name="connsiteY14" fmla="*/ 149684 h 198985"/>
                  <a:gd name="connsiteX15" fmla="*/ 138827 w 179407"/>
                  <a:gd name="connsiteY15" fmla="*/ 109282 h 198985"/>
                  <a:gd name="connsiteX16" fmla="*/ 138827 w 179407"/>
                  <a:gd name="connsiteY16" fmla="*/ 0 h 198985"/>
                  <a:gd name="connsiteX17" fmla="*/ 179407 w 179407"/>
                  <a:gd name="connsiteY17" fmla="*/ 0 h 1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8985">
                    <a:moveTo>
                      <a:pt x="179407" y="0"/>
                    </a:moveTo>
                    <a:lnTo>
                      <a:pt x="179407" y="196138"/>
                    </a:lnTo>
                    <a:lnTo>
                      <a:pt x="138827" y="196138"/>
                    </a:lnTo>
                    <a:lnTo>
                      <a:pt x="138827" y="173000"/>
                    </a:lnTo>
                    <a:cubicBezTo>
                      <a:pt x="132420" y="181063"/>
                      <a:pt x="124055" y="187417"/>
                      <a:pt x="113731" y="192045"/>
                    </a:cubicBezTo>
                    <a:cubicBezTo>
                      <a:pt x="103409" y="196672"/>
                      <a:pt x="92427" y="198986"/>
                      <a:pt x="80805" y="198986"/>
                    </a:cubicBezTo>
                    <a:cubicBezTo>
                      <a:pt x="65374" y="198986"/>
                      <a:pt x="51562" y="195782"/>
                      <a:pt x="39335" y="189375"/>
                    </a:cubicBezTo>
                    <a:cubicBezTo>
                      <a:pt x="27107" y="182967"/>
                      <a:pt x="17496" y="173481"/>
                      <a:pt x="10501" y="160897"/>
                    </a:cubicBezTo>
                    <a:cubicBezTo>
                      <a:pt x="3506" y="148314"/>
                      <a:pt x="0" y="133132"/>
                      <a:pt x="0" y="115334"/>
                    </a:cubicBezTo>
                    <a:lnTo>
                      <a:pt x="0" y="0"/>
                    </a:lnTo>
                    <a:lnTo>
                      <a:pt x="40224" y="0"/>
                    </a:lnTo>
                    <a:lnTo>
                      <a:pt x="40224" y="109282"/>
                    </a:lnTo>
                    <a:cubicBezTo>
                      <a:pt x="40224" y="126849"/>
                      <a:pt x="44621" y="140305"/>
                      <a:pt x="53395" y="149684"/>
                    </a:cubicBezTo>
                    <a:cubicBezTo>
                      <a:pt x="62170" y="159064"/>
                      <a:pt x="74166" y="163745"/>
                      <a:pt x="89348" y="163745"/>
                    </a:cubicBezTo>
                    <a:cubicBezTo>
                      <a:pt x="104530" y="163745"/>
                      <a:pt x="116579" y="159064"/>
                      <a:pt x="125478" y="149684"/>
                    </a:cubicBezTo>
                    <a:cubicBezTo>
                      <a:pt x="134378" y="140305"/>
                      <a:pt x="138827" y="126849"/>
                      <a:pt x="138827" y="109282"/>
                    </a:cubicBezTo>
                    <a:lnTo>
                      <a:pt x="138827" y="0"/>
                    </a:lnTo>
                    <a:lnTo>
                      <a:pt x="179407" y="0"/>
                    </a:ln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4" name="Freeform: Shape 93">
                <a:extLst>
                  <a:ext uri="{FF2B5EF4-FFF2-40B4-BE49-F238E27FC236}">
                    <a16:creationId xmlns:a16="http://schemas.microsoft.com/office/drawing/2014/main" id="{F2BCBA55-03EE-987F-67F6-1FEFDAC73723}"/>
                  </a:ext>
                </a:extLst>
              </p:cNvPr>
              <p:cNvSpPr/>
              <p:nvPr/>
            </p:nvSpPr>
            <p:spPr>
              <a:xfrm>
                <a:off x="4516234"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31A559"/>
              </a:solidFill>
              <a:ln w="177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3110DCA-8876-ABEB-E947-E1A9B66E4698}"/>
                  </a:ext>
                </a:extLst>
              </p:cNvPr>
              <p:cNvSpPr/>
              <p:nvPr/>
            </p:nvSpPr>
            <p:spPr>
              <a:xfrm>
                <a:off x="4660044"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31A559"/>
              </a:solidFill>
              <a:ln w="177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FEFD039-9F53-00E5-4638-BE17383E7FDA}"/>
                  </a:ext>
                </a:extLst>
              </p:cNvPr>
              <p:cNvSpPr/>
              <p:nvPr/>
            </p:nvSpPr>
            <p:spPr>
              <a:xfrm>
                <a:off x="4746188"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4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5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3 w 200053"/>
                  <a:gd name="connsiteY21" fmla="*/ 101095 h 202545"/>
                  <a:gd name="connsiteX22" fmla="*/ 57489 w 200053"/>
                  <a:gd name="connsiteY22" fmla="*/ 150040 h 202545"/>
                  <a:gd name="connsiteX23" fmla="*/ 98247 w 200053"/>
                  <a:gd name="connsiteY23" fmla="*/ 167305 h 202545"/>
                  <a:gd name="connsiteX24" fmla="*/ 127615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6" y="32624"/>
                      <a:pt x="33942" y="20771"/>
                      <a:pt x="49124" y="12459"/>
                    </a:cubicBezTo>
                    <a:cubicBezTo>
                      <a:pt x="64306" y="4147"/>
                      <a:pt x="81285" y="0"/>
                      <a:pt x="100027" y="0"/>
                    </a:cubicBezTo>
                    <a:cubicBezTo>
                      <a:pt x="118768" y="0"/>
                      <a:pt x="135748" y="4147"/>
                      <a:pt x="150930" y="12459"/>
                    </a:cubicBezTo>
                    <a:cubicBezTo>
                      <a:pt x="166112" y="20771"/>
                      <a:pt x="178108" y="32624"/>
                      <a:pt x="186883" y="48056"/>
                    </a:cubicBezTo>
                    <a:cubicBezTo>
                      <a:pt x="195658" y="63487"/>
                      <a:pt x="200054" y="81161"/>
                      <a:pt x="200054" y="101095"/>
                    </a:cubicBezTo>
                    <a:cubicBezTo>
                      <a:pt x="200054" y="121029"/>
                      <a:pt x="195551" y="138703"/>
                      <a:pt x="186527" y="154134"/>
                    </a:cubicBezTo>
                    <a:cubicBezTo>
                      <a:pt x="177503" y="169565"/>
                      <a:pt x="165222" y="181490"/>
                      <a:pt x="149684" y="189909"/>
                    </a:cubicBezTo>
                    <a:cubicBezTo>
                      <a:pt x="134146" y="198327"/>
                      <a:pt x="116989" y="202546"/>
                      <a:pt x="98247" y="202546"/>
                    </a:cubicBezTo>
                    <a:cubicBezTo>
                      <a:pt x="79506" y="202546"/>
                      <a:pt x="63006" y="198327"/>
                      <a:pt x="48056" y="189909"/>
                    </a:cubicBezTo>
                    <a:close/>
                    <a:moveTo>
                      <a:pt x="127615"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1" y="37733"/>
                      <a:pt x="109763" y="35241"/>
                      <a:pt x="99315" y="35241"/>
                    </a:cubicBezTo>
                    <a:cubicBezTo>
                      <a:pt x="88867" y="35241"/>
                      <a:pt x="79203" y="37733"/>
                      <a:pt x="70303" y="42716"/>
                    </a:cubicBezTo>
                    <a:cubicBezTo>
                      <a:pt x="61404" y="47700"/>
                      <a:pt x="54338" y="55122"/>
                      <a:pt x="49124" y="64964"/>
                    </a:cubicBezTo>
                    <a:cubicBezTo>
                      <a:pt x="43909" y="74807"/>
                      <a:pt x="41293" y="86856"/>
                      <a:pt x="41293" y="101095"/>
                    </a:cubicBezTo>
                    <a:cubicBezTo>
                      <a:pt x="41293" y="122222"/>
                      <a:pt x="46685" y="138525"/>
                      <a:pt x="57489" y="150040"/>
                    </a:cubicBezTo>
                    <a:cubicBezTo>
                      <a:pt x="68292" y="161556"/>
                      <a:pt x="81872" y="167305"/>
                      <a:pt x="98247" y="167305"/>
                    </a:cubicBezTo>
                    <a:cubicBezTo>
                      <a:pt x="108695" y="167305"/>
                      <a:pt x="118484" y="164813"/>
                      <a:pt x="127615"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7" name="Freeform: Shape 96">
                <a:extLst>
                  <a:ext uri="{FF2B5EF4-FFF2-40B4-BE49-F238E27FC236}">
                    <a16:creationId xmlns:a16="http://schemas.microsoft.com/office/drawing/2014/main" id="{897A4C12-CD9B-438C-5956-057E99C34366}"/>
                  </a:ext>
                </a:extLst>
              </p:cNvPr>
              <p:cNvSpPr/>
              <p:nvPr/>
            </p:nvSpPr>
            <p:spPr>
              <a:xfrm>
                <a:off x="4986466" y="2906297"/>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8" name="Freeform: Shape 97">
                <a:extLst>
                  <a:ext uri="{FF2B5EF4-FFF2-40B4-BE49-F238E27FC236}">
                    <a16:creationId xmlns:a16="http://schemas.microsoft.com/office/drawing/2014/main" id="{758ADFBE-9BB3-51A6-F089-3A3C9EB46C05}"/>
                  </a:ext>
                </a:extLst>
              </p:cNvPr>
              <p:cNvSpPr/>
              <p:nvPr/>
            </p:nvSpPr>
            <p:spPr>
              <a:xfrm>
                <a:off x="5206792" y="2906297"/>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9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9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1"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9"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5" y="65854"/>
                      <a:pt x="49835" y="69414"/>
                    </a:cubicBezTo>
                    <a:cubicBezTo>
                      <a:pt x="53627" y="72973"/>
                      <a:pt x="58254" y="75768"/>
                      <a:pt x="63718" y="77779"/>
                    </a:cubicBezTo>
                    <a:cubicBezTo>
                      <a:pt x="69182" y="79790"/>
                      <a:pt x="77245" y="82353"/>
                      <a:pt x="87924" y="85432"/>
                    </a:cubicBezTo>
                    <a:cubicBezTo>
                      <a:pt x="102163" y="89223"/>
                      <a:pt x="113856" y="93086"/>
                      <a:pt x="122987" y="97001"/>
                    </a:cubicBezTo>
                    <a:cubicBezTo>
                      <a:pt x="132117" y="100917"/>
                      <a:pt x="140020" y="106666"/>
                      <a:pt x="146659"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9" name="Freeform: Shape 98">
                <a:extLst>
                  <a:ext uri="{FF2B5EF4-FFF2-40B4-BE49-F238E27FC236}">
                    <a16:creationId xmlns:a16="http://schemas.microsoft.com/office/drawing/2014/main" id="{5E8C3C39-D9FA-EDE5-3B80-A89D76C263B8}"/>
                  </a:ext>
                </a:extLst>
              </p:cNvPr>
              <p:cNvSpPr/>
              <p:nvPr/>
            </p:nvSpPr>
            <p:spPr>
              <a:xfrm>
                <a:off x="5397946" y="3056159"/>
                <a:ext cx="51615" cy="51971"/>
              </a:xfrm>
              <a:custGeom>
                <a:avLst/>
                <a:gdLst>
                  <a:gd name="connsiteX0" fmla="*/ 7475 w 51615"/>
                  <a:gd name="connsiteY0" fmla="*/ 44496 h 51971"/>
                  <a:gd name="connsiteX1" fmla="*/ 0 w 51615"/>
                  <a:gd name="connsiteY1" fmla="*/ 25986 h 51971"/>
                  <a:gd name="connsiteX2" fmla="*/ 7475 w 51615"/>
                  <a:gd name="connsiteY2" fmla="*/ 7475 h 51971"/>
                  <a:gd name="connsiteX3" fmla="*/ 25985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5 w 51615"/>
                  <a:gd name="connsiteY7" fmla="*/ 51971 h 51971"/>
                  <a:gd name="connsiteX8" fmla="*/ 7475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5" y="44496"/>
                    </a:moveTo>
                    <a:cubicBezTo>
                      <a:pt x="2492" y="39512"/>
                      <a:pt x="0" y="33336"/>
                      <a:pt x="0" y="25986"/>
                    </a:cubicBezTo>
                    <a:cubicBezTo>
                      <a:pt x="0" y="18635"/>
                      <a:pt x="2492" y="12459"/>
                      <a:pt x="7475" y="7475"/>
                    </a:cubicBezTo>
                    <a:cubicBezTo>
                      <a:pt x="12459" y="2492"/>
                      <a:pt x="18635" y="0"/>
                      <a:pt x="25985" y="0"/>
                    </a:cubicBezTo>
                    <a:cubicBezTo>
                      <a:pt x="33336" y="0"/>
                      <a:pt x="39156" y="2492"/>
                      <a:pt x="44140" y="7475"/>
                    </a:cubicBezTo>
                    <a:cubicBezTo>
                      <a:pt x="49123" y="12459"/>
                      <a:pt x="51615" y="18635"/>
                      <a:pt x="51615" y="25986"/>
                    </a:cubicBezTo>
                    <a:cubicBezTo>
                      <a:pt x="51615" y="33336"/>
                      <a:pt x="49123" y="39512"/>
                      <a:pt x="44140" y="44496"/>
                    </a:cubicBezTo>
                    <a:cubicBezTo>
                      <a:pt x="39156" y="49479"/>
                      <a:pt x="33105" y="51971"/>
                      <a:pt x="25985" y="51971"/>
                    </a:cubicBezTo>
                    <a:cubicBezTo>
                      <a:pt x="18866" y="51971"/>
                      <a:pt x="12459" y="49479"/>
                      <a:pt x="7475" y="44496"/>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grpSp>
      </p:grpSp>
      <p:sp>
        <p:nvSpPr>
          <p:cNvPr id="100" name="TextBox 99">
            <a:extLst>
              <a:ext uri="{FF2B5EF4-FFF2-40B4-BE49-F238E27FC236}">
                <a16:creationId xmlns:a16="http://schemas.microsoft.com/office/drawing/2014/main" id="{702ECF80-ECB0-9D4E-972B-4E09ACDBCB8D}"/>
              </a:ext>
            </a:extLst>
          </p:cNvPr>
          <p:cNvSpPr txBox="1"/>
          <p:nvPr userDrawn="1"/>
        </p:nvSpPr>
        <p:spPr>
          <a:xfrm>
            <a:off x="1528734" y="948417"/>
            <a:ext cx="6958506" cy="2169825"/>
          </a:xfrm>
          <a:prstGeom prst="rect">
            <a:avLst/>
          </a:prstGeom>
          <a:noFill/>
        </p:spPr>
        <p:txBody>
          <a:bodyPr wrap="square" rtlCol="0">
            <a:spAutoFit/>
          </a:bodyPr>
          <a:lstStyle/>
          <a:p>
            <a:pPr marL="285750" marR="0" indent="-285750" algn="l" rtl="0" eaLnBrk="1" fontAlgn="auto" latinLnBrk="0" hangingPunct="1">
              <a:lnSpc>
                <a:spcPct val="150000"/>
              </a:lnSpc>
              <a:spcBef>
                <a:spcPts val="0"/>
              </a:spcBef>
              <a:spcAft>
                <a:spcPts val="0"/>
              </a:spcAft>
              <a:buFontTx/>
              <a:buChar char="×"/>
            </a:pPr>
            <a:r>
              <a:rPr lang="en-US" sz="1800" i="0" u="none" strike="noStrike" kern="1200" spc="0" baseline="0">
                <a:ln>
                  <a:noFill/>
                </a:ln>
                <a:solidFill>
                  <a:schemeClr val="bg1"/>
                </a:solidFill>
                <a:effectLst/>
                <a:latin typeface="Poppins Light" panose="00000400000000000000" pitchFamily="2" charset="0"/>
                <a:cs typeface="Poppins Light" panose="00000400000000000000" pitchFamily="2" charset="0"/>
              </a:rPr>
              <a:t>Need to maximize and expand revenue</a:t>
            </a:r>
          </a:p>
          <a:p>
            <a:pPr marL="285750" marR="0" indent="-285750" algn="l" rtl="0" eaLnBrk="1" fontAlgn="auto" latinLnBrk="0" hangingPunct="1">
              <a:lnSpc>
                <a:spcPct val="150000"/>
              </a:lnSpc>
              <a:spcBef>
                <a:spcPts val="0"/>
              </a:spcBef>
              <a:spcAft>
                <a:spcPts val="0"/>
              </a:spcAft>
              <a:buFontTx/>
              <a:buChar char="×"/>
            </a:pPr>
            <a:r>
              <a:rPr lang="en-US" sz="1800" i="0" u="none" strike="noStrike" kern="1200">
                <a:solidFill>
                  <a:schemeClr val="bg1"/>
                </a:solidFill>
                <a:effectLst/>
                <a:latin typeface="Poppins Light" panose="00000400000000000000" pitchFamily="2" charset="0"/>
                <a:cs typeface="Poppins Light" panose="00000400000000000000" pitchFamily="2" charset="0"/>
              </a:rPr>
              <a:t>Lack of Software license visibility</a:t>
            </a:r>
            <a:endParaRPr lang="en-US" sz="1800" i="0" u="none" strike="noStrike">
              <a:solidFill>
                <a:schemeClr val="bg1"/>
              </a:solidFill>
              <a:effectLst/>
              <a:latin typeface="Poppins Light" panose="00000400000000000000" pitchFamily="2" charset="0"/>
              <a:cs typeface="Poppins Light" panose="00000400000000000000" pitchFamily="2" charset="0"/>
            </a:endParaRPr>
          </a:p>
          <a:p>
            <a:pPr marL="285750" marR="0" indent="-285750" algn="l" rtl="0" eaLnBrk="1" fontAlgn="auto" latinLnBrk="0" hangingPunct="1">
              <a:lnSpc>
                <a:spcPct val="150000"/>
              </a:lnSpc>
              <a:spcBef>
                <a:spcPts val="0"/>
              </a:spcBef>
              <a:spcAft>
                <a:spcPts val="0"/>
              </a:spcAft>
              <a:buFontTx/>
              <a:buChar char="×"/>
            </a:pPr>
            <a:r>
              <a:rPr lang="en-US" sz="1800" i="0" u="none" strike="noStrike" kern="1200" spc="0" baseline="0">
                <a:ln>
                  <a:noFill/>
                </a:ln>
                <a:solidFill>
                  <a:schemeClr val="bg1"/>
                </a:solidFill>
                <a:effectLst/>
                <a:latin typeface="Poppins Light" panose="00000400000000000000" pitchFamily="2" charset="0"/>
                <a:cs typeface="Poppins Light" panose="00000400000000000000" pitchFamily="2" charset="0"/>
              </a:rPr>
              <a:t>EA/SPNA complexity and understanding</a:t>
            </a:r>
            <a:endParaRPr lang="en-US" sz="1800" i="0" u="none" strike="noStrike">
              <a:solidFill>
                <a:schemeClr val="bg1"/>
              </a:solidFill>
              <a:effectLst/>
              <a:latin typeface="Poppins Light" panose="00000400000000000000" pitchFamily="2" charset="0"/>
              <a:cs typeface="Poppins Light" panose="00000400000000000000" pitchFamily="2" charset="0"/>
            </a:endParaRPr>
          </a:p>
          <a:p>
            <a:pPr marL="285750" indent="-285750" algn="l" rtl="0" eaLnBrk="1" fontAlgn="ctr" latinLnBrk="0" hangingPunct="1">
              <a:lnSpc>
                <a:spcPct val="150000"/>
              </a:lnSpc>
              <a:spcBef>
                <a:spcPts val="0"/>
              </a:spcBef>
              <a:spcAft>
                <a:spcPts val="0"/>
              </a:spcAft>
              <a:buFontTx/>
              <a:buChar char="×"/>
            </a:pPr>
            <a:r>
              <a:rPr lang="en-US" sz="1800" i="0" u="none" strike="noStrike" kern="1200">
                <a:solidFill>
                  <a:schemeClr val="bg1"/>
                </a:solidFill>
                <a:effectLst/>
                <a:latin typeface="Poppins Light" panose="00000400000000000000" pitchFamily="2" charset="0"/>
                <a:cs typeface="Poppins Light" panose="00000400000000000000" pitchFamily="2" charset="0"/>
              </a:rPr>
              <a:t>Customer churn and low customer satisfaction</a:t>
            </a:r>
            <a:endParaRPr lang="en-US" sz="1800" i="0" u="none" strike="noStrike">
              <a:solidFill>
                <a:schemeClr val="bg1"/>
              </a:solidFill>
              <a:effectLst/>
              <a:latin typeface="Poppins Light" panose="00000400000000000000" pitchFamily="2" charset="0"/>
              <a:cs typeface="Poppins Light" panose="00000400000000000000" pitchFamily="2" charset="0"/>
            </a:endParaRPr>
          </a:p>
          <a:p>
            <a:pPr marL="285750" indent="-285750" algn="l" rtl="0" eaLnBrk="1" fontAlgn="ctr" latinLnBrk="0" hangingPunct="1">
              <a:lnSpc>
                <a:spcPct val="150000"/>
              </a:lnSpc>
              <a:spcBef>
                <a:spcPts val="0"/>
              </a:spcBef>
              <a:spcAft>
                <a:spcPts val="0"/>
              </a:spcAft>
              <a:buFontTx/>
              <a:buChar char="×"/>
            </a:pPr>
            <a:r>
              <a:rPr lang="en-US" sz="1800" i="0" u="none" strike="noStrike" kern="1200">
                <a:solidFill>
                  <a:schemeClr val="bg1"/>
                </a:solidFill>
                <a:effectLst/>
                <a:latin typeface="Poppins Light" panose="00000400000000000000" pitchFamily="2" charset="0"/>
                <a:cs typeface="Poppins Light" panose="00000400000000000000" pitchFamily="2" charset="0"/>
              </a:rPr>
              <a:t>Lack of Partner value and differentiation</a:t>
            </a:r>
            <a:endParaRPr lang="en-US" sz="1800" i="0" u="none" strike="noStrike">
              <a:solidFill>
                <a:schemeClr val="bg1"/>
              </a:solidFill>
              <a:effectLst/>
              <a:latin typeface="Poppins Light" panose="00000400000000000000" pitchFamily="2" charset="0"/>
              <a:cs typeface="Poppins Light" panose="00000400000000000000" pitchFamily="2" charset="0"/>
            </a:endParaRPr>
          </a:p>
        </p:txBody>
      </p:sp>
      <p:sp>
        <p:nvSpPr>
          <p:cNvPr id="101" name="TextBox 100">
            <a:extLst>
              <a:ext uri="{FF2B5EF4-FFF2-40B4-BE49-F238E27FC236}">
                <a16:creationId xmlns:a16="http://schemas.microsoft.com/office/drawing/2014/main" id="{C193D0F3-AC0E-DC12-6F2E-07C9C9C46D49}"/>
              </a:ext>
            </a:extLst>
          </p:cNvPr>
          <p:cNvSpPr txBox="1"/>
          <p:nvPr userDrawn="1"/>
        </p:nvSpPr>
        <p:spPr>
          <a:xfrm>
            <a:off x="1450601" y="3910036"/>
            <a:ext cx="7669361" cy="1754326"/>
          </a:xfrm>
          <a:prstGeom prst="rect">
            <a:avLst/>
          </a:prstGeom>
          <a:noFill/>
        </p:spPr>
        <p:txBody>
          <a:bodyPr wrap="square" rtlCol="0">
            <a:spAutoFit/>
          </a:bodyPr>
          <a:lstStyle/>
          <a:p>
            <a:pPr marL="285750" marR="0" indent="-285750" algn="l" rtl="0" eaLnBrk="1" fontAlgn="auto"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Actionable Insights &amp; Sales Plays to identify Tech Refresh &amp; Renewal opportunities</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Identify license utilization and compliance</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Manage EA/SPNA consumption and true-forwards</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Provide a digital CX platform to drive retention/expansion</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Competitive advantage with Lifecycle Management Program</a:t>
            </a:r>
          </a:p>
        </p:txBody>
      </p:sp>
    </p:spTree>
    <p:extLst>
      <p:ext uri="{BB962C8B-B14F-4D97-AF65-F5344CB8AC3E}">
        <p14:creationId xmlns:p14="http://schemas.microsoft.com/office/powerpoint/2010/main" val="170765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Y ALLEN Global Presenc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1A2B08-3CAC-07BB-F184-405859D4C827}"/>
              </a:ext>
            </a:extLst>
          </p:cNvPr>
          <p:cNvSpPr>
            <a:spLocks/>
          </p:cNvSpPr>
          <p:nvPr userDrawn="1"/>
        </p:nvSpPr>
        <p:spPr>
          <a:xfrm>
            <a:off x="1156293" y="3300220"/>
            <a:ext cx="1005841" cy="69099"/>
          </a:xfrm>
          <a:prstGeom prst="rect">
            <a:avLst/>
          </a:prstGeom>
          <a:solidFill>
            <a:srgbClr val="31A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27121241-ECD3-D90F-CF3B-95DC54A0F5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88941" y="901344"/>
            <a:ext cx="7104366" cy="3098921"/>
          </a:xfrm>
          <a:prstGeom prst="rect">
            <a:avLst/>
          </a:prstGeom>
        </p:spPr>
      </p:pic>
      <p:sp>
        <p:nvSpPr>
          <p:cNvPr id="5" name="TextBox 4">
            <a:extLst>
              <a:ext uri="{FF2B5EF4-FFF2-40B4-BE49-F238E27FC236}">
                <a16:creationId xmlns:a16="http://schemas.microsoft.com/office/drawing/2014/main" id="{9B90A951-ADDC-1CF8-5B68-D9EB5892E5C8}"/>
              </a:ext>
            </a:extLst>
          </p:cNvPr>
          <p:cNvSpPr txBox="1">
            <a:spLocks/>
          </p:cNvSpPr>
          <p:nvPr userDrawn="1"/>
        </p:nvSpPr>
        <p:spPr>
          <a:xfrm>
            <a:off x="1061820" y="2773531"/>
            <a:ext cx="1240310" cy="584774"/>
          </a:xfrm>
          <a:prstGeom prst="rect">
            <a:avLst/>
          </a:prstGeom>
          <a:noFill/>
        </p:spPr>
        <p:txBody>
          <a:bodyPr wrap="square" rtlCol="0">
            <a:spAutoFit/>
          </a:bodyPr>
          <a:lstStyle/>
          <a:p>
            <a:r>
              <a:rPr lang="en-US" sz="1600">
                <a:solidFill>
                  <a:schemeClr val="bg1"/>
                </a:solidFill>
                <a:latin typeface="Poppins Light" panose="00000400000000000000" pitchFamily="2" charset="0"/>
                <a:cs typeface="Poppins Light" panose="00000400000000000000" pitchFamily="2" charset="0"/>
              </a:rPr>
              <a:t>Global </a:t>
            </a:r>
          </a:p>
          <a:p>
            <a:r>
              <a:rPr lang="en-US" sz="1600">
                <a:solidFill>
                  <a:schemeClr val="bg1"/>
                </a:solidFill>
                <a:latin typeface="Poppins Light" panose="00000400000000000000" pitchFamily="2" charset="0"/>
                <a:cs typeface="Poppins Light" panose="00000400000000000000" pitchFamily="2" charset="0"/>
              </a:rPr>
              <a:t>Presence</a:t>
            </a:r>
          </a:p>
        </p:txBody>
      </p:sp>
    </p:spTree>
    <p:extLst>
      <p:ext uri="{BB962C8B-B14F-4D97-AF65-F5344CB8AC3E}">
        <p14:creationId xmlns:p14="http://schemas.microsoft.com/office/powerpoint/2010/main" val="335521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662400"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9066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06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5" name="Rectangle: Rounded Corners 4">
            <a:extLst>
              <a:ext uri="{FF2B5EF4-FFF2-40B4-BE49-F238E27FC236}">
                <a16:creationId xmlns:a16="http://schemas.microsoft.com/office/drawing/2014/main" id="{B8AA8DEC-8FCB-79D2-6E31-A5639C474E13}"/>
              </a:ext>
            </a:extLst>
          </p:cNvPr>
          <p:cNvSpPr/>
          <p:nvPr userDrawn="1"/>
        </p:nvSpPr>
        <p:spPr>
          <a:xfrm>
            <a:off x="3691890"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58FC403F-9421-0DF9-2EB1-79B8B93C8495}"/>
              </a:ext>
            </a:extLst>
          </p:cNvPr>
          <p:cNvSpPr/>
          <p:nvPr userDrawn="1"/>
        </p:nvSpPr>
        <p:spPr>
          <a:xfrm>
            <a:off x="8053541"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Text Placeholder 8">
            <a:extLst>
              <a:ext uri="{FF2B5EF4-FFF2-40B4-BE49-F238E27FC236}">
                <a16:creationId xmlns:a16="http://schemas.microsoft.com/office/drawing/2014/main" id="{0D987A0D-10E5-E685-C8AF-E35D1ED32C01}"/>
              </a:ext>
            </a:extLst>
          </p:cNvPr>
          <p:cNvSpPr>
            <a:spLocks noGrp="1"/>
          </p:cNvSpPr>
          <p:nvPr>
            <p:ph type="body" sz="quarter" idx="10"/>
          </p:nvPr>
        </p:nvSpPr>
        <p:spPr>
          <a:xfrm>
            <a:off x="3816682"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AD074918-3DB0-676E-82A0-E1A58708FE65}"/>
              </a:ext>
            </a:extLst>
          </p:cNvPr>
          <p:cNvSpPr>
            <a:spLocks noGrp="1"/>
          </p:cNvSpPr>
          <p:nvPr>
            <p:ph type="body" sz="quarter" idx="12"/>
          </p:nvPr>
        </p:nvSpPr>
        <p:spPr>
          <a:xfrm>
            <a:off x="8179575"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1" name="Rectangle: Rounded Corners 10">
            <a:extLst>
              <a:ext uri="{FF2B5EF4-FFF2-40B4-BE49-F238E27FC236}">
                <a16:creationId xmlns:a16="http://schemas.microsoft.com/office/drawing/2014/main" id="{186337AE-BBB0-2B32-BD02-58EC88662E3C}"/>
              </a:ext>
            </a:extLst>
          </p:cNvPr>
          <p:cNvSpPr/>
          <p:nvPr userDrawn="1"/>
        </p:nvSpPr>
        <p:spPr>
          <a:xfrm>
            <a:off x="3691890" y="3738367"/>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2" name="Rectangle: Rounded Corners 11">
            <a:extLst>
              <a:ext uri="{FF2B5EF4-FFF2-40B4-BE49-F238E27FC236}">
                <a16:creationId xmlns:a16="http://schemas.microsoft.com/office/drawing/2014/main" id="{C8925A2D-D348-BF50-0575-C5EE4417F573}"/>
              </a:ext>
            </a:extLst>
          </p:cNvPr>
          <p:cNvSpPr/>
          <p:nvPr userDrawn="1"/>
        </p:nvSpPr>
        <p:spPr>
          <a:xfrm>
            <a:off x="8053541" y="3738367"/>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3" name="Text Placeholder 8">
            <a:extLst>
              <a:ext uri="{FF2B5EF4-FFF2-40B4-BE49-F238E27FC236}">
                <a16:creationId xmlns:a16="http://schemas.microsoft.com/office/drawing/2014/main" id="{ACA7A21F-BDA4-3EE9-4953-F089C04FE69B}"/>
              </a:ext>
            </a:extLst>
          </p:cNvPr>
          <p:cNvSpPr>
            <a:spLocks noGrp="1"/>
          </p:cNvSpPr>
          <p:nvPr>
            <p:ph type="body" sz="quarter" idx="14"/>
          </p:nvPr>
        </p:nvSpPr>
        <p:spPr>
          <a:xfrm>
            <a:off x="3816682"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5" name="Text Placeholder 8">
            <a:extLst>
              <a:ext uri="{FF2B5EF4-FFF2-40B4-BE49-F238E27FC236}">
                <a16:creationId xmlns:a16="http://schemas.microsoft.com/office/drawing/2014/main" id="{FCC57639-7D5A-A2FF-26D6-C9CB24845B23}"/>
              </a:ext>
            </a:extLst>
          </p:cNvPr>
          <p:cNvSpPr>
            <a:spLocks noGrp="1"/>
          </p:cNvSpPr>
          <p:nvPr>
            <p:ph type="body" sz="quarter" idx="16"/>
          </p:nvPr>
        </p:nvSpPr>
        <p:spPr>
          <a:xfrm>
            <a:off x="8179575"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7" name="Text Placeholder 19">
            <a:extLst>
              <a:ext uri="{FF2B5EF4-FFF2-40B4-BE49-F238E27FC236}">
                <a16:creationId xmlns:a16="http://schemas.microsoft.com/office/drawing/2014/main" id="{B0BCC966-C16A-41CC-9845-91451F16C861}"/>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bg1"/>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29480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l Header w/Numberin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SzPct val="80000"/>
              <a:buFont typeface="+mj-lt"/>
              <a:buAutoNum type="arabicPeriod"/>
              <a:defRPr lang="en-US" sz="2400" b="0" kern="1200" baseline="0" dirty="0" smtClean="0">
                <a:solidFill>
                  <a:srgbClr val="2F383F"/>
                </a:solidFill>
                <a:latin typeface="Poppins" panose="00000500000000000000" pitchFamily="50" charset="0"/>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Arial" panose="020B0604020202020204" pitchFamily="34" charset="0"/>
              <a:buChar char="•"/>
              <a:defRPr lang="en-US" sz="2133" kern="1200" baseline="0" dirty="0" smtClean="0">
                <a:solidFill>
                  <a:srgbClr val="2F383F"/>
                </a:solidFill>
                <a:latin typeface="Poppins" panose="00000500000000000000" pitchFamily="50" charset="0"/>
                <a:ea typeface="+mn-ea"/>
                <a:cs typeface="Poppins" panose="00000500000000000000" pitchFamily="50" charset="0"/>
              </a:defRPr>
            </a:lvl2pPr>
            <a:lvl3pPr marL="916494" indent="-296326" algn="l" defTabSz="609585" rtl="0" eaLnBrk="1" latinLnBrk="0" hangingPunct="1">
              <a:spcBef>
                <a:spcPts val="400"/>
              </a:spcBef>
              <a:buClr>
                <a:schemeClr val="tx1"/>
              </a:buClr>
              <a:buSzPct val="80000"/>
              <a:buFont typeface="Courier New" panose="02070309020205020404" pitchFamily="49" charset="0"/>
              <a:buChar char="o"/>
              <a:defRPr lang="en-US" sz="1867" kern="1200" baseline="0" dirty="0" smtClean="0">
                <a:solidFill>
                  <a:srgbClr val="2F383F"/>
                </a:solidFill>
                <a:latin typeface="Poppins" panose="00000500000000000000" pitchFamily="50" charset="0"/>
                <a:ea typeface="+mn-ea"/>
                <a:cs typeface="Poppins" panose="00000500000000000000" pitchFamily="50" charset="0"/>
              </a:defRPr>
            </a:lvl3pPr>
            <a:lvl4pPr marL="1219170" indent="-306910" algn="l" defTabSz="609585" rtl="0" eaLnBrk="1" latinLnBrk="0" hangingPunct="1">
              <a:spcBef>
                <a:spcPts val="400"/>
              </a:spcBef>
              <a:buClr>
                <a:schemeClr val="tx1"/>
              </a:buClr>
              <a:buFont typeface="Open Sans" panose="020B0606030504020204" pitchFamily="34" charset="0"/>
              <a:buChar char="–"/>
              <a:defRPr lang="en-US" sz="1867" kern="1200" baseline="0" dirty="0" smtClean="0">
                <a:solidFill>
                  <a:srgbClr val="2F383F"/>
                </a:solidFill>
                <a:latin typeface="Poppins" panose="00000500000000000000" pitchFamily="50" charset="0"/>
                <a:ea typeface="+mn-ea"/>
                <a:cs typeface="Poppins" panose="00000500000000000000" pitchFamily="50" charset="0"/>
              </a:defRPr>
            </a:lvl4pPr>
            <a:lvl5pPr marL="1521846" indent="-309026" algn="l" defTabSz="609585" rtl="0" eaLnBrk="1" latinLnBrk="0" hangingPunct="1">
              <a:spcBef>
                <a:spcPts val="400"/>
              </a:spcBef>
              <a:buClr>
                <a:schemeClr val="tx1"/>
              </a:buClr>
              <a:buFont typeface="Arial" panose="020B0604020202020204" pitchFamily="34" charset="0"/>
              <a:buChar char="•"/>
              <a:defRPr lang="en-US" sz="1867" kern="1200" dirty="0">
                <a:solidFill>
                  <a:srgbClr val="2F383F"/>
                </a:solidFill>
                <a:latin typeface="Poppins" panose="00000500000000000000" pitchFamily="50" charset="0"/>
                <a:ea typeface="+mn-ea"/>
                <a:cs typeface="Poppins" panose="00000500000000000000" pitchFamily="50" charset="0"/>
              </a:defRPr>
            </a:lvl5pPr>
            <a:lvl6pPr marL="1835105" indent="-309026">
              <a:buClr>
                <a:schemeClr val="tx1"/>
              </a:buClr>
              <a:buFont typeface="Open Sans" panose="020B0606030504020204" pitchFamily="34" charset="0"/>
              <a:buChar char="–"/>
              <a:defRPr sz="1867">
                <a:solidFill>
                  <a:schemeClr val="tx1"/>
                </a:solidFill>
                <a:latin typeface="+mn-l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6" hasCustomPrompt="1"/>
          </p:nvPr>
        </p:nvSpPr>
        <p:spPr>
          <a:xfrm>
            <a:off x="612648"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892676711"/>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90B08D-FEDB-73C1-9224-CD22C0337CE0}"/>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AB645A42-4667-3195-F2F5-F6624E6B4C83}"/>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Rounded Corners 4">
            <a:extLst>
              <a:ext uri="{FF2B5EF4-FFF2-40B4-BE49-F238E27FC236}">
                <a16:creationId xmlns:a16="http://schemas.microsoft.com/office/drawing/2014/main" id="{88017160-FD48-CC49-7696-27E882620377}"/>
              </a:ext>
            </a:extLst>
          </p:cNvPr>
          <p:cNvSpPr/>
          <p:nvPr userDrawn="1"/>
        </p:nvSpPr>
        <p:spPr>
          <a:xfrm>
            <a:off x="4478699"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F4AE1B56-0C7F-8180-E2CD-E3C53DA66DE5}"/>
              </a:ext>
            </a:extLst>
          </p:cNvPr>
          <p:cNvSpPr/>
          <p:nvPr userDrawn="1"/>
        </p:nvSpPr>
        <p:spPr>
          <a:xfrm>
            <a:off x="4478699" y="3632605"/>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Text Placeholder 8">
            <a:extLst>
              <a:ext uri="{FF2B5EF4-FFF2-40B4-BE49-F238E27FC236}">
                <a16:creationId xmlns:a16="http://schemas.microsoft.com/office/drawing/2014/main" id="{F86341EC-3D7E-774E-DE23-A55DFE9054FD}"/>
              </a:ext>
            </a:extLst>
          </p:cNvPr>
          <p:cNvSpPr>
            <a:spLocks noGrp="1"/>
          </p:cNvSpPr>
          <p:nvPr>
            <p:ph type="body" sz="quarter" idx="10"/>
          </p:nvPr>
        </p:nvSpPr>
        <p:spPr>
          <a:xfrm>
            <a:off x="4603491"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8" name="Text Placeholder 8">
            <a:extLst>
              <a:ext uri="{FF2B5EF4-FFF2-40B4-BE49-F238E27FC236}">
                <a16:creationId xmlns:a16="http://schemas.microsoft.com/office/drawing/2014/main" id="{01128244-E104-A72D-183E-5EEE0C6D68F8}"/>
              </a:ext>
            </a:extLst>
          </p:cNvPr>
          <p:cNvSpPr>
            <a:spLocks noGrp="1"/>
          </p:cNvSpPr>
          <p:nvPr>
            <p:ph type="body" sz="quarter" idx="11"/>
          </p:nvPr>
        </p:nvSpPr>
        <p:spPr>
          <a:xfrm>
            <a:off x="4603491"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B7374727-9500-98EC-90FB-C95529B87550}"/>
              </a:ext>
            </a:extLst>
          </p:cNvPr>
          <p:cNvSpPr>
            <a:spLocks noGrp="1"/>
          </p:cNvSpPr>
          <p:nvPr>
            <p:ph type="body" sz="quarter" idx="12"/>
          </p:nvPr>
        </p:nvSpPr>
        <p:spPr>
          <a:xfrm>
            <a:off x="4604733" y="3773506"/>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0" name="Text Placeholder 8">
            <a:extLst>
              <a:ext uri="{FF2B5EF4-FFF2-40B4-BE49-F238E27FC236}">
                <a16:creationId xmlns:a16="http://schemas.microsoft.com/office/drawing/2014/main" id="{DE68DC95-FC91-CC74-C0F1-DED7220D5BD8}"/>
              </a:ext>
            </a:extLst>
          </p:cNvPr>
          <p:cNvSpPr>
            <a:spLocks noGrp="1"/>
          </p:cNvSpPr>
          <p:nvPr>
            <p:ph type="body" sz="quarter" idx="13"/>
          </p:nvPr>
        </p:nvSpPr>
        <p:spPr>
          <a:xfrm>
            <a:off x="4604733" y="4144423"/>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1" name="Text Placeholder 19">
            <a:extLst>
              <a:ext uri="{FF2B5EF4-FFF2-40B4-BE49-F238E27FC236}">
                <a16:creationId xmlns:a16="http://schemas.microsoft.com/office/drawing/2014/main" id="{724869EF-9D6B-42CF-443E-06825BC17939}"/>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bg1"/>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25968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884D29-C87E-7E14-134C-4145161CD1E6}"/>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132FD40F-3052-5906-8809-F6980D08BC2A}"/>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5" name="Group 4">
            <a:extLst>
              <a:ext uri="{FF2B5EF4-FFF2-40B4-BE49-F238E27FC236}">
                <a16:creationId xmlns:a16="http://schemas.microsoft.com/office/drawing/2014/main" id="{E4A314E9-D997-A3C0-C1CB-6E9DE1A88267}"/>
              </a:ext>
            </a:extLst>
          </p:cNvPr>
          <p:cNvGrpSpPr/>
          <p:nvPr userDrawn="1"/>
        </p:nvGrpSpPr>
        <p:grpSpPr>
          <a:xfrm>
            <a:off x="221161" y="1632941"/>
            <a:ext cx="11749677" cy="3768399"/>
            <a:chOff x="151248" y="1632941"/>
            <a:chExt cx="12609305" cy="4044102"/>
          </a:xfrm>
        </p:grpSpPr>
        <p:sp>
          <p:nvSpPr>
            <p:cNvPr id="6" name="Rectangle: Rounded Corners 5">
              <a:extLst>
                <a:ext uri="{FF2B5EF4-FFF2-40B4-BE49-F238E27FC236}">
                  <a16:creationId xmlns:a16="http://schemas.microsoft.com/office/drawing/2014/main" id="{E7A75499-3580-2838-E2B6-0C70732DDF84}"/>
                </a:ext>
              </a:extLst>
            </p:cNvPr>
            <p:cNvSpPr/>
            <p:nvPr userDrawn="1"/>
          </p:nvSpPr>
          <p:spPr>
            <a:xfrm>
              <a:off x="151248"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Rectangle: Rounded Corners 6">
              <a:extLst>
                <a:ext uri="{FF2B5EF4-FFF2-40B4-BE49-F238E27FC236}">
                  <a16:creationId xmlns:a16="http://schemas.microsoft.com/office/drawing/2014/main" id="{DD0AE249-89E2-E0F3-D5D2-AE3B35DD29FF}"/>
                </a:ext>
              </a:extLst>
            </p:cNvPr>
            <p:cNvSpPr/>
            <p:nvPr userDrawn="1"/>
          </p:nvSpPr>
          <p:spPr>
            <a:xfrm>
              <a:off x="4429081"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8" name="Rectangle: Rounded Corners 7">
              <a:extLst>
                <a:ext uri="{FF2B5EF4-FFF2-40B4-BE49-F238E27FC236}">
                  <a16:creationId xmlns:a16="http://schemas.microsoft.com/office/drawing/2014/main" id="{360C1391-F728-DB50-4807-AD8E29A60E96}"/>
                </a:ext>
              </a:extLst>
            </p:cNvPr>
            <p:cNvSpPr/>
            <p:nvPr userDrawn="1"/>
          </p:nvSpPr>
          <p:spPr>
            <a:xfrm>
              <a:off x="8706914"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grpSp>
      <p:sp>
        <p:nvSpPr>
          <p:cNvPr id="9" name="Text Placeholder 8">
            <a:extLst>
              <a:ext uri="{FF2B5EF4-FFF2-40B4-BE49-F238E27FC236}">
                <a16:creationId xmlns:a16="http://schemas.microsoft.com/office/drawing/2014/main" id="{0D519857-46E8-44B5-0DA7-588F7B25B397}"/>
              </a:ext>
            </a:extLst>
          </p:cNvPr>
          <p:cNvSpPr>
            <a:spLocks noGrp="1"/>
          </p:cNvSpPr>
          <p:nvPr>
            <p:ph type="body" sz="quarter" idx="10"/>
          </p:nvPr>
        </p:nvSpPr>
        <p:spPr>
          <a:xfrm>
            <a:off x="372597"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0" name="Text Placeholder 8">
            <a:extLst>
              <a:ext uri="{FF2B5EF4-FFF2-40B4-BE49-F238E27FC236}">
                <a16:creationId xmlns:a16="http://schemas.microsoft.com/office/drawing/2014/main" id="{6C7029B2-E40F-3519-3D38-47CC1927F973}"/>
              </a:ext>
            </a:extLst>
          </p:cNvPr>
          <p:cNvSpPr>
            <a:spLocks noGrp="1"/>
          </p:cNvSpPr>
          <p:nvPr>
            <p:ph type="body" sz="quarter" idx="11"/>
          </p:nvPr>
        </p:nvSpPr>
        <p:spPr>
          <a:xfrm>
            <a:off x="372597"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1" name="Text Placeholder 8">
            <a:extLst>
              <a:ext uri="{FF2B5EF4-FFF2-40B4-BE49-F238E27FC236}">
                <a16:creationId xmlns:a16="http://schemas.microsoft.com/office/drawing/2014/main" id="{0851DC24-E797-69F7-5567-E1A007FE9483}"/>
              </a:ext>
            </a:extLst>
          </p:cNvPr>
          <p:cNvSpPr>
            <a:spLocks noGrp="1"/>
          </p:cNvSpPr>
          <p:nvPr>
            <p:ph type="body" sz="quarter" idx="12"/>
          </p:nvPr>
        </p:nvSpPr>
        <p:spPr>
          <a:xfrm>
            <a:off x="438970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2" name="Text Placeholder 8">
            <a:extLst>
              <a:ext uri="{FF2B5EF4-FFF2-40B4-BE49-F238E27FC236}">
                <a16:creationId xmlns:a16="http://schemas.microsoft.com/office/drawing/2014/main" id="{F5ACAD5A-8C00-51B2-8273-CF310A257FE8}"/>
              </a:ext>
            </a:extLst>
          </p:cNvPr>
          <p:cNvSpPr>
            <a:spLocks noGrp="1"/>
          </p:cNvSpPr>
          <p:nvPr>
            <p:ph type="body" sz="quarter" idx="13"/>
          </p:nvPr>
        </p:nvSpPr>
        <p:spPr>
          <a:xfrm>
            <a:off x="438970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3" name="Text Placeholder 8">
            <a:extLst>
              <a:ext uri="{FF2B5EF4-FFF2-40B4-BE49-F238E27FC236}">
                <a16:creationId xmlns:a16="http://schemas.microsoft.com/office/drawing/2014/main" id="{085A9AFE-CB99-EB51-1632-D35CC6D9710D}"/>
              </a:ext>
            </a:extLst>
          </p:cNvPr>
          <p:cNvSpPr>
            <a:spLocks noGrp="1"/>
          </p:cNvSpPr>
          <p:nvPr>
            <p:ph type="body" sz="quarter" idx="14"/>
          </p:nvPr>
        </p:nvSpPr>
        <p:spPr>
          <a:xfrm>
            <a:off x="837491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4" name="Text Placeholder 8">
            <a:extLst>
              <a:ext uri="{FF2B5EF4-FFF2-40B4-BE49-F238E27FC236}">
                <a16:creationId xmlns:a16="http://schemas.microsoft.com/office/drawing/2014/main" id="{7C07EAD6-CD29-5A88-43BA-4308EEA5DEBC}"/>
              </a:ext>
            </a:extLst>
          </p:cNvPr>
          <p:cNvSpPr>
            <a:spLocks noGrp="1"/>
          </p:cNvSpPr>
          <p:nvPr>
            <p:ph type="body" sz="quarter" idx="15"/>
          </p:nvPr>
        </p:nvSpPr>
        <p:spPr>
          <a:xfrm>
            <a:off x="837491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Tree>
    <p:extLst>
      <p:ext uri="{BB962C8B-B14F-4D97-AF65-F5344CB8AC3E}">
        <p14:creationId xmlns:p14="http://schemas.microsoft.com/office/powerpoint/2010/main" val="1671043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21A149-6D62-7445-411E-8A18069CCC19}"/>
              </a:ext>
            </a:extLst>
          </p:cNvPr>
          <p:cNvGrpSpPr/>
          <p:nvPr userDrawn="1"/>
        </p:nvGrpSpPr>
        <p:grpSpPr>
          <a:xfrm>
            <a:off x="2565643" y="1666371"/>
            <a:ext cx="7966473" cy="1216831"/>
            <a:chOff x="2565643" y="1209171"/>
            <a:chExt cx="7966473" cy="1216831"/>
          </a:xfrm>
        </p:grpSpPr>
        <p:sp>
          <p:nvSpPr>
            <p:cNvPr id="4" name="Rectangle: Rounded Corners 3">
              <a:extLst>
                <a:ext uri="{FF2B5EF4-FFF2-40B4-BE49-F238E27FC236}">
                  <a16:creationId xmlns:a16="http://schemas.microsoft.com/office/drawing/2014/main" id="{2E2AE3EE-2AD9-1533-F04D-CA977294E8FA}"/>
                </a:ext>
              </a:extLst>
            </p:cNvPr>
            <p:cNvSpPr/>
            <p:nvPr/>
          </p:nvSpPr>
          <p:spPr>
            <a:xfrm>
              <a:off x="2565643" y="1211331"/>
              <a:ext cx="7878479" cy="1214671"/>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8D6D92F2-63E3-D521-74BF-9BB3F0852620}"/>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6" name="Title 1">
            <a:extLst>
              <a:ext uri="{FF2B5EF4-FFF2-40B4-BE49-F238E27FC236}">
                <a16:creationId xmlns:a16="http://schemas.microsoft.com/office/drawing/2014/main" id="{72A645B0-6C27-613D-B4B3-4D307F631E1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7" name="Subtitle 2">
            <a:extLst>
              <a:ext uri="{FF2B5EF4-FFF2-40B4-BE49-F238E27FC236}">
                <a16:creationId xmlns:a16="http://schemas.microsoft.com/office/drawing/2014/main" id="{16862338-3626-24B9-1CAE-76C821D3D287}"/>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8">
            <a:extLst>
              <a:ext uri="{FF2B5EF4-FFF2-40B4-BE49-F238E27FC236}">
                <a16:creationId xmlns:a16="http://schemas.microsoft.com/office/drawing/2014/main" id="{AD247C08-961C-0E4B-B0FA-AD25001E8DB2}"/>
              </a:ext>
            </a:extLst>
          </p:cNvPr>
          <p:cNvSpPr>
            <a:spLocks noGrp="1"/>
          </p:cNvSpPr>
          <p:nvPr>
            <p:ph type="body" sz="quarter" idx="10"/>
          </p:nvPr>
        </p:nvSpPr>
        <p:spPr>
          <a:xfrm>
            <a:off x="2775555" y="1823981"/>
            <a:ext cx="7442332"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2899535B-3592-5232-D6DB-7B34EF71722C}"/>
              </a:ext>
            </a:extLst>
          </p:cNvPr>
          <p:cNvSpPr>
            <a:spLocks noGrp="1"/>
          </p:cNvSpPr>
          <p:nvPr>
            <p:ph type="body" sz="quarter" idx="11"/>
          </p:nvPr>
        </p:nvSpPr>
        <p:spPr>
          <a:xfrm>
            <a:off x="2775554" y="2194898"/>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0" name="Text Placeholder 19">
            <a:extLst>
              <a:ext uri="{FF2B5EF4-FFF2-40B4-BE49-F238E27FC236}">
                <a16:creationId xmlns:a16="http://schemas.microsoft.com/office/drawing/2014/main" id="{CCBF2A4D-22ED-53E2-843E-4FA66E4F5B34}"/>
              </a:ext>
            </a:extLst>
          </p:cNvPr>
          <p:cNvSpPr>
            <a:spLocks noGrp="1"/>
          </p:cNvSpPr>
          <p:nvPr>
            <p:ph type="body" sz="quarter" idx="18"/>
          </p:nvPr>
        </p:nvSpPr>
        <p:spPr>
          <a:xfrm>
            <a:off x="256630" y="1666370"/>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grpSp>
        <p:nvGrpSpPr>
          <p:cNvPr id="11" name="Group 10">
            <a:extLst>
              <a:ext uri="{FF2B5EF4-FFF2-40B4-BE49-F238E27FC236}">
                <a16:creationId xmlns:a16="http://schemas.microsoft.com/office/drawing/2014/main" id="{ADDFF939-99E4-6AAD-F75B-14B2E226B633}"/>
              </a:ext>
            </a:extLst>
          </p:cNvPr>
          <p:cNvGrpSpPr/>
          <p:nvPr userDrawn="1"/>
        </p:nvGrpSpPr>
        <p:grpSpPr>
          <a:xfrm>
            <a:off x="2565643" y="3081663"/>
            <a:ext cx="7966473" cy="1216831"/>
            <a:chOff x="2565643" y="1209171"/>
            <a:chExt cx="7966473" cy="1216831"/>
          </a:xfrm>
        </p:grpSpPr>
        <p:sp>
          <p:nvSpPr>
            <p:cNvPr id="12" name="Rectangle: Rounded Corners 11">
              <a:extLst>
                <a:ext uri="{FF2B5EF4-FFF2-40B4-BE49-F238E27FC236}">
                  <a16:creationId xmlns:a16="http://schemas.microsoft.com/office/drawing/2014/main" id="{8066431E-44AE-4C46-25BB-F6B00672F12B}"/>
                </a:ext>
              </a:extLst>
            </p:cNvPr>
            <p:cNvSpPr/>
            <p:nvPr/>
          </p:nvSpPr>
          <p:spPr>
            <a:xfrm>
              <a:off x="2565643" y="1211331"/>
              <a:ext cx="7878479" cy="1214671"/>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13" name="Rectangle: Rounded Corners 12">
              <a:extLst>
                <a:ext uri="{FF2B5EF4-FFF2-40B4-BE49-F238E27FC236}">
                  <a16:creationId xmlns:a16="http://schemas.microsoft.com/office/drawing/2014/main" id="{4722D613-74E5-4640-5C53-0CFFBEF0F1DC}"/>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14" name="Text Placeholder 8">
            <a:extLst>
              <a:ext uri="{FF2B5EF4-FFF2-40B4-BE49-F238E27FC236}">
                <a16:creationId xmlns:a16="http://schemas.microsoft.com/office/drawing/2014/main" id="{89518E97-525B-D77E-CC6C-322BDBF25911}"/>
              </a:ext>
            </a:extLst>
          </p:cNvPr>
          <p:cNvSpPr>
            <a:spLocks noGrp="1"/>
          </p:cNvSpPr>
          <p:nvPr>
            <p:ph type="body" sz="quarter" idx="19"/>
          </p:nvPr>
        </p:nvSpPr>
        <p:spPr>
          <a:xfrm>
            <a:off x="2775555" y="3239273"/>
            <a:ext cx="7442332" cy="319309"/>
          </a:xfrm>
          <a:prstGeom prst="rect">
            <a:avLst/>
          </a:prstGeom>
        </p:spPr>
        <p:txBody>
          <a:bodyPr/>
          <a:lstStyle>
            <a:lvl1pPr marL="0" indent="0">
              <a:buNone/>
              <a:defRPr sz="1800">
                <a:solidFill>
                  <a:schemeClr val="accent3"/>
                </a:solidFill>
                <a:latin typeface="Poppins Medium" panose="00000600000000000000" pitchFamily="2" charset="0"/>
                <a:cs typeface="Poppins Medium" panose="00000600000000000000" pitchFamily="2" charset="0"/>
              </a:defRPr>
            </a:lvl1pPr>
          </a:lstStyle>
          <a:p>
            <a:pPr lvl="0"/>
            <a:endParaRPr lang="en-US"/>
          </a:p>
        </p:txBody>
      </p:sp>
      <p:sp>
        <p:nvSpPr>
          <p:cNvPr id="15" name="Text Placeholder 8">
            <a:extLst>
              <a:ext uri="{FF2B5EF4-FFF2-40B4-BE49-F238E27FC236}">
                <a16:creationId xmlns:a16="http://schemas.microsoft.com/office/drawing/2014/main" id="{5B1E2A82-E841-4FA5-E1C1-8D97C53C1291}"/>
              </a:ext>
            </a:extLst>
          </p:cNvPr>
          <p:cNvSpPr>
            <a:spLocks noGrp="1"/>
          </p:cNvSpPr>
          <p:nvPr>
            <p:ph type="body" sz="quarter" idx="20"/>
          </p:nvPr>
        </p:nvSpPr>
        <p:spPr>
          <a:xfrm>
            <a:off x="2775554" y="3610190"/>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6" name="Text Placeholder 19">
            <a:extLst>
              <a:ext uri="{FF2B5EF4-FFF2-40B4-BE49-F238E27FC236}">
                <a16:creationId xmlns:a16="http://schemas.microsoft.com/office/drawing/2014/main" id="{92EF5584-ACBD-5D21-B9EC-24CD031D12FE}"/>
              </a:ext>
            </a:extLst>
          </p:cNvPr>
          <p:cNvSpPr>
            <a:spLocks noGrp="1"/>
          </p:cNvSpPr>
          <p:nvPr>
            <p:ph type="body" sz="quarter" idx="21"/>
          </p:nvPr>
        </p:nvSpPr>
        <p:spPr>
          <a:xfrm>
            <a:off x="256630" y="3081662"/>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grpSp>
        <p:nvGrpSpPr>
          <p:cNvPr id="17" name="Group 16">
            <a:extLst>
              <a:ext uri="{FF2B5EF4-FFF2-40B4-BE49-F238E27FC236}">
                <a16:creationId xmlns:a16="http://schemas.microsoft.com/office/drawing/2014/main" id="{83A8DAB1-E7F5-FE2F-EC4F-F26670041839}"/>
              </a:ext>
            </a:extLst>
          </p:cNvPr>
          <p:cNvGrpSpPr/>
          <p:nvPr userDrawn="1"/>
        </p:nvGrpSpPr>
        <p:grpSpPr>
          <a:xfrm>
            <a:off x="2565643" y="4494794"/>
            <a:ext cx="7966473" cy="1216831"/>
            <a:chOff x="2565643" y="1209171"/>
            <a:chExt cx="7966473" cy="1216831"/>
          </a:xfrm>
        </p:grpSpPr>
        <p:sp>
          <p:nvSpPr>
            <p:cNvPr id="18" name="Rectangle: Rounded Corners 17">
              <a:extLst>
                <a:ext uri="{FF2B5EF4-FFF2-40B4-BE49-F238E27FC236}">
                  <a16:creationId xmlns:a16="http://schemas.microsoft.com/office/drawing/2014/main" id="{38AA4685-A316-BA1D-A3AD-CDEC4B965416}"/>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19" name="Rectangle: Rounded Corners 18">
              <a:extLst>
                <a:ext uri="{FF2B5EF4-FFF2-40B4-BE49-F238E27FC236}">
                  <a16:creationId xmlns:a16="http://schemas.microsoft.com/office/drawing/2014/main" id="{EF675795-54BF-450C-59D9-7D812F4AF493}"/>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20" name="Text Placeholder 8">
            <a:extLst>
              <a:ext uri="{FF2B5EF4-FFF2-40B4-BE49-F238E27FC236}">
                <a16:creationId xmlns:a16="http://schemas.microsoft.com/office/drawing/2014/main" id="{91AD0DE3-AAFD-BED7-DC56-30A29CD50E0A}"/>
              </a:ext>
            </a:extLst>
          </p:cNvPr>
          <p:cNvSpPr>
            <a:spLocks noGrp="1"/>
          </p:cNvSpPr>
          <p:nvPr>
            <p:ph type="body" sz="quarter" idx="22"/>
          </p:nvPr>
        </p:nvSpPr>
        <p:spPr>
          <a:xfrm>
            <a:off x="2775555" y="4652404"/>
            <a:ext cx="7442332" cy="319309"/>
          </a:xfrm>
          <a:prstGeom prst="rect">
            <a:avLst/>
          </a:prstGeom>
        </p:spPr>
        <p:txBody>
          <a:bodyPr/>
          <a:lstStyle>
            <a:lvl1pPr marL="0" indent="0">
              <a:buNone/>
              <a:defRPr sz="1800">
                <a:solidFill>
                  <a:schemeClr val="accent1"/>
                </a:solidFill>
                <a:latin typeface="Poppins Medium" panose="00000600000000000000" pitchFamily="2" charset="0"/>
                <a:cs typeface="Poppins Medium" panose="00000600000000000000" pitchFamily="2" charset="0"/>
              </a:defRPr>
            </a:lvl1pPr>
          </a:lstStyle>
          <a:p>
            <a:pPr lvl="0"/>
            <a:endParaRPr lang="en-US"/>
          </a:p>
        </p:txBody>
      </p:sp>
      <p:sp>
        <p:nvSpPr>
          <p:cNvPr id="21" name="Text Placeholder 8">
            <a:extLst>
              <a:ext uri="{FF2B5EF4-FFF2-40B4-BE49-F238E27FC236}">
                <a16:creationId xmlns:a16="http://schemas.microsoft.com/office/drawing/2014/main" id="{1ADE8626-9E5C-2FA4-DAA2-37A341E5B892}"/>
              </a:ext>
            </a:extLst>
          </p:cNvPr>
          <p:cNvSpPr>
            <a:spLocks noGrp="1"/>
          </p:cNvSpPr>
          <p:nvPr>
            <p:ph type="body" sz="quarter" idx="23"/>
          </p:nvPr>
        </p:nvSpPr>
        <p:spPr>
          <a:xfrm>
            <a:off x="2775554" y="5023321"/>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22" name="Text Placeholder 19">
            <a:extLst>
              <a:ext uri="{FF2B5EF4-FFF2-40B4-BE49-F238E27FC236}">
                <a16:creationId xmlns:a16="http://schemas.microsoft.com/office/drawing/2014/main" id="{64C118C5-75FE-3158-ADE0-C791A9803131}"/>
              </a:ext>
            </a:extLst>
          </p:cNvPr>
          <p:cNvSpPr>
            <a:spLocks noGrp="1"/>
          </p:cNvSpPr>
          <p:nvPr>
            <p:ph type="body" sz="quarter" idx="24"/>
          </p:nvPr>
        </p:nvSpPr>
        <p:spPr>
          <a:xfrm>
            <a:off x="256630" y="4494793"/>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4153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C8650B8-24CA-8DCB-AD74-B1AC05D31670}"/>
              </a:ext>
            </a:extLst>
          </p:cNvPr>
          <p:cNvSpPr/>
          <p:nvPr userDrawn="1"/>
        </p:nvSpPr>
        <p:spPr>
          <a:xfrm>
            <a:off x="364163" y="152553"/>
            <a:ext cx="5813354" cy="3354782"/>
          </a:xfrm>
          <a:prstGeom prst="roundRect">
            <a:avLst>
              <a:gd name="adj" fmla="val 10011"/>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4" name="Rectangle: Rounded Corners 3">
            <a:extLst>
              <a:ext uri="{FF2B5EF4-FFF2-40B4-BE49-F238E27FC236}">
                <a16:creationId xmlns:a16="http://schemas.microsoft.com/office/drawing/2014/main" id="{7EC9E9DB-D1CB-78D9-E705-5CB9E3B42446}"/>
              </a:ext>
            </a:extLst>
          </p:cNvPr>
          <p:cNvSpPr/>
          <p:nvPr userDrawn="1"/>
        </p:nvSpPr>
        <p:spPr>
          <a:xfrm>
            <a:off x="4947762" y="3175078"/>
            <a:ext cx="5813354" cy="3354782"/>
          </a:xfrm>
          <a:prstGeom prst="roundRect">
            <a:avLst>
              <a:gd name="adj" fmla="val 8110"/>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5" name="Text Placeholder 8">
            <a:extLst>
              <a:ext uri="{FF2B5EF4-FFF2-40B4-BE49-F238E27FC236}">
                <a16:creationId xmlns:a16="http://schemas.microsoft.com/office/drawing/2014/main" id="{C4B47E20-D595-30CE-7541-5930770C90DE}"/>
              </a:ext>
            </a:extLst>
          </p:cNvPr>
          <p:cNvSpPr>
            <a:spLocks noGrp="1"/>
          </p:cNvSpPr>
          <p:nvPr>
            <p:ph type="body" sz="quarter" idx="10"/>
          </p:nvPr>
        </p:nvSpPr>
        <p:spPr>
          <a:xfrm>
            <a:off x="552485" y="424250"/>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6" name="Text Placeholder 8">
            <a:extLst>
              <a:ext uri="{FF2B5EF4-FFF2-40B4-BE49-F238E27FC236}">
                <a16:creationId xmlns:a16="http://schemas.microsoft.com/office/drawing/2014/main" id="{68769552-087A-7324-D901-BCEA54AF3D58}"/>
              </a:ext>
            </a:extLst>
          </p:cNvPr>
          <p:cNvSpPr>
            <a:spLocks noGrp="1"/>
          </p:cNvSpPr>
          <p:nvPr>
            <p:ph type="body" sz="quarter" idx="11"/>
          </p:nvPr>
        </p:nvSpPr>
        <p:spPr>
          <a:xfrm>
            <a:off x="552486" y="795167"/>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7" name="Text Placeholder 8">
            <a:extLst>
              <a:ext uri="{FF2B5EF4-FFF2-40B4-BE49-F238E27FC236}">
                <a16:creationId xmlns:a16="http://schemas.microsoft.com/office/drawing/2014/main" id="{3BFC64FC-466E-6198-0950-2D9372FDDED3}"/>
              </a:ext>
            </a:extLst>
          </p:cNvPr>
          <p:cNvSpPr>
            <a:spLocks noGrp="1"/>
          </p:cNvSpPr>
          <p:nvPr>
            <p:ph type="body" sz="quarter" idx="12"/>
          </p:nvPr>
        </p:nvSpPr>
        <p:spPr>
          <a:xfrm>
            <a:off x="5128029" y="3448044"/>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8" name="Text Placeholder 8">
            <a:extLst>
              <a:ext uri="{FF2B5EF4-FFF2-40B4-BE49-F238E27FC236}">
                <a16:creationId xmlns:a16="http://schemas.microsoft.com/office/drawing/2014/main" id="{3D9DC65A-ED00-CAA1-1FBC-5F482F24B105}"/>
              </a:ext>
            </a:extLst>
          </p:cNvPr>
          <p:cNvSpPr>
            <a:spLocks noGrp="1"/>
          </p:cNvSpPr>
          <p:nvPr>
            <p:ph type="body" sz="quarter" idx="13"/>
          </p:nvPr>
        </p:nvSpPr>
        <p:spPr>
          <a:xfrm>
            <a:off x="5128030" y="3818961"/>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Tree>
    <p:extLst>
      <p:ext uri="{BB962C8B-B14F-4D97-AF65-F5344CB8AC3E}">
        <p14:creationId xmlns:p14="http://schemas.microsoft.com/office/powerpoint/2010/main" val="3282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Blu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993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Y ALLEN Global Presenc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1A2B08-3CAC-07BB-F184-405859D4C827}"/>
              </a:ext>
            </a:extLst>
          </p:cNvPr>
          <p:cNvSpPr>
            <a:spLocks/>
          </p:cNvSpPr>
          <p:nvPr userDrawn="1"/>
        </p:nvSpPr>
        <p:spPr>
          <a:xfrm>
            <a:off x="1156293" y="3300220"/>
            <a:ext cx="1005841" cy="69099"/>
          </a:xfrm>
          <a:prstGeom prst="rect">
            <a:avLst/>
          </a:prstGeom>
          <a:solidFill>
            <a:srgbClr val="31A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27121241-ECD3-D90F-CF3B-95DC54A0F5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88941" y="901344"/>
            <a:ext cx="7104366" cy="3098921"/>
          </a:xfrm>
          <a:prstGeom prst="rect">
            <a:avLst/>
          </a:prstGeom>
        </p:spPr>
      </p:pic>
      <p:sp>
        <p:nvSpPr>
          <p:cNvPr id="5" name="TextBox 4">
            <a:extLst>
              <a:ext uri="{FF2B5EF4-FFF2-40B4-BE49-F238E27FC236}">
                <a16:creationId xmlns:a16="http://schemas.microsoft.com/office/drawing/2014/main" id="{9B90A951-ADDC-1CF8-5B68-D9EB5892E5C8}"/>
              </a:ext>
            </a:extLst>
          </p:cNvPr>
          <p:cNvSpPr txBox="1">
            <a:spLocks/>
          </p:cNvSpPr>
          <p:nvPr userDrawn="1"/>
        </p:nvSpPr>
        <p:spPr>
          <a:xfrm>
            <a:off x="1061820" y="2773531"/>
            <a:ext cx="1240310" cy="584774"/>
          </a:xfrm>
          <a:prstGeom prst="rect">
            <a:avLst/>
          </a:prstGeom>
          <a:noFill/>
        </p:spPr>
        <p:txBody>
          <a:bodyPr wrap="square" rtlCol="0">
            <a:spAutoFit/>
          </a:bodyPr>
          <a:lstStyle/>
          <a:p>
            <a:r>
              <a:rPr lang="en-US" sz="1600">
                <a:solidFill>
                  <a:schemeClr val="bg1"/>
                </a:solidFill>
                <a:latin typeface="Poppins Light" panose="00000400000000000000" pitchFamily="2" charset="0"/>
                <a:cs typeface="Poppins Light" panose="00000400000000000000" pitchFamily="2" charset="0"/>
              </a:rPr>
              <a:t>Global </a:t>
            </a:r>
          </a:p>
          <a:p>
            <a:r>
              <a:rPr lang="en-US" sz="1600">
                <a:solidFill>
                  <a:schemeClr val="bg1"/>
                </a:solidFill>
                <a:latin typeface="Poppins Light" panose="00000400000000000000" pitchFamily="2" charset="0"/>
                <a:cs typeface="Poppins Light" panose="00000400000000000000" pitchFamily="2" charset="0"/>
              </a:rPr>
              <a:t>Presence</a:t>
            </a:r>
          </a:p>
        </p:txBody>
      </p:sp>
    </p:spTree>
    <p:extLst>
      <p:ext uri="{BB962C8B-B14F-4D97-AF65-F5344CB8AC3E}">
        <p14:creationId xmlns:p14="http://schemas.microsoft.com/office/powerpoint/2010/main" val="105407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rgbClr val="31A559"/>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6" name="Subtitle 2">
            <a:extLst>
              <a:ext uri="{FF2B5EF4-FFF2-40B4-BE49-F238E27FC236}">
                <a16:creationId xmlns:a16="http://schemas.microsoft.com/office/drawing/2014/main" id="{FF8AE3D7-FB77-A71C-7253-5EC00E7AB876}"/>
              </a:ext>
            </a:extLst>
          </p:cNvPr>
          <p:cNvSpPr>
            <a:spLocks noGrp="1"/>
          </p:cNvSpPr>
          <p:nvPr>
            <p:ph type="subTitle" idx="1"/>
          </p:nvPr>
        </p:nvSpPr>
        <p:spPr>
          <a:xfrm>
            <a:off x="662400"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005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2582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AE2319A-E933-8319-023D-750BF40299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8702" t="1" b="63647"/>
          <a:stretch/>
        </p:blipFill>
        <p:spPr>
          <a:xfrm flipH="1">
            <a:off x="7786254" y="4599715"/>
            <a:ext cx="4405745" cy="2258290"/>
          </a:xfrm>
          <a:prstGeom prst="rect">
            <a:avLst/>
          </a:prstGeom>
        </p:spPr>
      </p:pic>
      <p:sp>
        <p:nvSpPr>
          <p:cNvPr id="3" name="Title 1">
            <a:extLst>
              <a:ext uri="{FF2B5EF4-FFF2-40B4-BE49-F238E27FC236}">
                <a16:creationId xmlns:a16="http://schemas.microsoft.com/office/drawing/2014/main" id="{21168566-4154-CA17-AE2A-2277AE64BE3A}"/>
              </a:ext>
            </a:extLst>
          </p:cNvPr>
          <p:cNvSpPr>
            <a:spLocks noGrp="1"/>
          </p:cNvSpPr>
          <p:nvPr>
            <p:ph type="ctrTitle"/>
          </p:nvPr>
        </p:nvSpPr>
        <p:spPr>
          <a:xfrm>
            <a:off x="56707" y="94951"/>
            <a:ext cx="9025032" cy="404779"/>
          </a:xfrm>
          <a:prstGeom prst="rect">
            <a:avLst/>
          </a:prstGeom>
        </p:spPr>
        <p:txBody>
          <a:bodyPr anchor="t"/>
          <a:lstStyle>
            <a:lvl1pPr algn="l">
              <a:defRPr sz="2400">
                <a:solidFill>
                  <a:srgbClr val="31A559"/>
                </a:solidFill>
                <a:latin typeface="Poppins Medium" panose="00000600000000000000" pitchFamily="2" charset="0"/>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3552063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asic">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AE2319A-E933-8319-023D-750BF40299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137" t="-6851" r="9565" b="70499"/>
          <a:stretch/>
        </p:blipFill>
        <p:spPr>
          <a:xfrm flipH="1">
            <a:off x="4475018" y="4211782"/>
            <a:ext cx="7716980" cy="2646223"/>
          </a:xfrm>
          <a:prstGeom prst="rect">
            <a:avLst/>
          </a:prstGeom>
        </p:spPr>
      </p:pic>
      <p:sp>
        <p:nvSpPr>
          <p:cNvPr id="3" name="Title 1">
            <a:extLst>
              <a:ext uri="{FF2B5EF4-FFF2-40B4-BE49-F238E27FC236}">
                <a16:creationId xmlns:a16="http://schemas.microsoft.com/office/drawing/2014/main" id="{21168566-4154-CA17-AE2A-2277AE64BE3A}"/>
              </a:ext>
            </a:extLst>
          </p:cNvPr>
          <p:cNvSpPr>
            <a:spLocks noGrp="1"/>
          </p:cNvSpPr>
          <p:nvPr>
            <p:ph type="ctrTitle"/>
          </p:nvPr>
        </p:nvSpPr>
        <p:spPr>
          <a:xfrm>
            <a:off x="56707" y="94951"/>
            <a:ext cx="9025032" cy="404779"/>
          </a:xfrm>
          <a:prstGeom prst="rect">
            <a:avLst/>
          </a:prstGeom>
        </p:spPr>
        <p:txBody>
          <a:bodyPr anchor="t"/>
          <a:lstStyle>
            <a:lvl1pPr algn="l">
              <a:defRPr sz="2400">
                <a:solidFill>
                  <a:srgbClr val="31A559"/>
                </a:solidFill>
                <a:latin typeface="Poppins Medium" panose="00000600000000000000" pitchFamily="2" charset="0"/>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78163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l Header - 2 Column">
    <p:spTree>
      <p:nvGrpSpPr>
        <p:cNvPr id="1" name=""/>
        <p:cNvGrpSpPr/>
        <p:nvPr/>
      </p:nvGrpSpPr>
      <p:grpSpPr>
        <a:xfrm>
          <a:off x="0" y="0"/>
          <a:ext cx="0" cy="0"/>
          <a:chOff x="0" y="0"/>
          <a:chExt cx="0" cy="0"/>
        </a:xfrm>
      </p:grpSpPr>
      <p:sp>
        <p:nvSpPr>
          <p:cNvPr id="17" name="Content Placeholder 2"/>
          <p:cNvSpPr>
            <a:spLocks noGrp="1"/>
          </p:cNvSpPr>
          <p:nvPr>
            <p:ph idx="14"/>
          </p:nvPr>
        </p:nvSpPr>
        <p:spPr>
          <a:xfrm>
            <a:off x="613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p:nvPr>
        </p:nvSpPr>
        <p:spPr>
          <a:xfrm>
            <a:off x="6201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61B7E8E1-A7A0-4F97-882E-77A605C30EF3}"/>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9" name="Title Placeholder 2">
            <a:extLst>
              <a:ext uri="{FF2B5EF4-FFF2-40B4-BE49-F238E27FC236}">
                <a16:creationId xmlns:a16="http://schemas.microsoft.com/office/drawing/2014/main" id="{0A60DE3F-3A47-46AD-9D17-F451AD90978C}"/>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071605414"/>
      </p:ext>
    </p:extLst>
  </p:cSld>
  <p:clrMapOvr>
    <a:masterClrMapping/>
  </p:clrMapOvr>
  <p:transition>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289089" y="1537143"/>
            <a:ext cx="6639612" cy="2387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289089" y="4016818"/>
            <a:ext cx="5140750" cy="611743"/>
          </a:xfrm>
          <a:prstGeom prst="rect">
            <a:avLst/>
          </a:prstGeo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2963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Basic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99315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with 4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Rounded Corners 3">
            <a:extLst>
              <a:ext uri="{FF2B5EF4-FFF2-40B4-BE49-F238E27FC236}">
                <a16:creationId xmlns:a16="http://schemas.microsoft.com/office/drawing/2014/main" id="{BFB8B4B4-8EA2-0D22-2A97-440D8B0E2B9A}"/>
              </a:ext>
            </a:extLst>
          </p:cNvPr>
          <p:cNvSpPr/>
          <p:nvPr userDrawn="1"/>
        </p:nvSpPr>
        <p:spPr>
          <a:xfrm>
            <a:off x="3691890" y="2037721"/>
            <a:ext cx="4053639" cy="1342946"/>
          </a:xfrm>
          <a:prstGeom prst="roundRect">
            <a:avLst>
              <a:gd name="adj" fmla="val 9858"/>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1B32C457-5D50-185A-F72A-E261188D5658}"/>
              </a:ext>
            </a:extLst>
          </p:cNvPr>
          <p:cNvSpPr/>
          <p:nvPr userDrawn="1"/>
        </p:nvSpPr>
        <p:spPr>
          <a:xfrm>
            <a:off x="8053541" y="2037721"/>
            <a:ext cx="4053639" cy="1342946"/>
          </a:xfrm>
          <a:prstGeom prst="roundRect">
            <a:avLst>
              <a:gd name="adj" fmla="val 6832"/>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9" name="Text Placeholder 8">
            <a:extLst>
              <a:ext uri="{FF2B5EF4-FFF2-40B4-BE49-F238E27FC236}">
                <a16:creationId xmlns:a16="http://schemas.microsoft.com/office/drawing/2014/main" id="{86DF5E44-81F1-B730-164C-92747C526430}"/>
              </a:ext>
            </a:extLst>
          </p:cNvPr>
          <p:cNvSpPr>
            <a:spLocks noGrp="1"/>
          </p:cNvSpPr>
          <p:nvPr>
            <p:ph type="body" sz="quarter" idx="10"/>
          </p:nvPr>
        </p:nvSpPr>
        <p:spPr>
          <a:xfrm>
            <a:off x="3816682"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D9D923A6-B3C0-66F6-1D24-3CAF254B3F3E}"/>
              </a:ext>
            </a:extLst>
          </p:cNvPr>
          <p:cNvSpPr>
            <a:spLocks noGrp="1"/>
          </p:cNvSpPr>
          <p:nvPr>
            <p:ph type="body" sz="quarter" idx="11"/>
          </p:nvPr>
        </p:nvSpPr>
        <p:spPr>
          <a:xfrm>
            <a:off x="3816682"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AD90D94C-30CA-A71D-F2ED-E7D1055F8F27}"/>
              </a:ext>
            </a:extLst>
          </p:cNvPr>
          <p:cNvSpPr>
            <a:spLocks noGrp="1"/>
          </p:cNvSpPr>
          <p:nvPr>
            <p:ph type="body" sz="quarter" idx="12"/>
          </p:nvPr>
        </p:nvSpPr>
        <p:spPr>
          <a:xfrm>
            <a:off x="8179575"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2" name="Text Placeholder 8">
            <a:extLst>
              <a:ext uri="{FF2B5EF4-FFF2-40B4-BE49-F238E27FC236}">
                <a16:creationId xmlns:a16="http://schemas.microsoft.com/office/drawing/2014/main" id="{92FB6FEF-3F71-0A75-B4D3-48645945513D}"/>
              </a:ext>
            </a:extLst>
          </p:cNvPr>
          <p:cNvSpPr>
            <a:spLocks noGrp="1"/>
          </p:cNvSpPr>
          <p:nvPr>
            <p:ph type="body" sz="quarter" idx="13"/>
          </p:nvPr>
        </p:nvSpPr>
        <p:spPr>
          <a:xfrm>
            <a:off x="8179575"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3" name="Rectangle: Rounded Corners 12">
            <a:extLst>
              <a:ext uri="{FF2B5EF4-FFF2-40B4-BE49-F238E27FC236}">
                <a16:creationId xmlns:a16="http://schemas.microsoft.com/office/drawing/2014/main" id="{722DE9CE-ADA0-232E-7C5A-BF043ACDA867}"/>
              </a:ext>
            </a:extLst>
          </p:cNvPr>
          <p:cNvSpPr/>
          <p:nvPr userDrawn="1"/>
        </p:nvSpPr>
        <p:spPr>
          <a:xfrm>
            <a:off x="3691890" y="3738367"/>
            <a:ext cx="4053639" cy="1342946"/>
          </a:xfrm>
          <a:prstGeom prst="roundRect">
            <a:avLst>
              <a:gd name="adj" fmla="val 607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4" name="Rectangle: Rounded Corners 13">
            <a:extLst>
              <a:ext uri="{FF2B5EF4-FFF2-40B4-BE49-F238E27FC236}">
                <a16:creationId xmlns:a16="http://schemas.microsoft.com/office/drawing/2014/main" id="{8B27B692-F2D9-C2C6-EB2A-DEB2EE8A5D74}"/>
              </a:ext>
            </a:extLst>
          </p:cNvPr>
          <p:cNvSpPr/>
          <p:nvPr userDrawn="1"/>
        </p:nvSpPr>
        <p:spPr>
          <a:xfrm>
            <a:off x="8053541" y="3738367"/>
            <a:ext cx="4053639" cy="1342946"/>
          </a:xfrm>
          <a:prstGeom prst="roundRect">
            <a:avLst>
              <a:gd name="adj" fmla="val 5319"/>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5" name="Text Placeholder 8">
            <a:extLst>
              <a:ext uri="{FF2B5EF4-FFF2-40B4-BE49-F238E27FC236}">
                <a16:creationId xmlns:a16="http://schemas.microsoft.com/office/drawing/2014/main" id="{3178D51B-C654-A8EB-5F1E-B964CFF76527}"/>
              </a:ext>
            </a:extLst>
          </p:cNvPr>
          <p:cNvSpPr>
            <a:spLocks noGrp="1"/>
          </p:cNvSpPr>
          <p:nvPr>
            <p:ph type="body" sz="quarter" idx="14"/>
          </p:nvPr>
        </p:nvSpPr>
        <p:spPr>
          <a:xfrm>
            <a:off x="3816682"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840C0F3D-964D-6501-0136-D41691FAB52D}"/>
              </a:ext>
            </a:extLst>
          </p:cNvPr>
          <p:cNvSpPr>
            <a:spLocks noGrp="1"/>
          </p:cNvSpPr>
          <p:nvPr>
            <p:ph type="body" sz="quarter" idx="15"/>
          </p:nvPr>
        </p:nvSpPr>
        <p:spPr>
          <a:xfrm>
            <a:off x="3816682" y="4250185"/>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7" name="Text Placeholder 8">
            <a:extLst>
              <a:ext uri="{FF2B5EF4-FFF2-40B4-BE49-F238E27FC236}">
                <a16:creationId xmlns:a16="http://schemas.microsoft.com/office/drawing/2014/main" id="{1D7CD595-8E75-4738-AD8E-6ACE3C1D5C94}"/>
              </a:ext>
            </a:extLst>
          </p:cNvPr>
          <p:cNvSpPr>
            <a:spLocks noGrp="1"/>
          </p:cNvSpPr>
          <p:nvPr>
            <p:ph type="body" sz="quarter" idx="16"/>
          </p:nvPr>
        </p:nvSpPr>
        <p:spPr>
          <a:xfrm>
            <a:off x="8179575"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8" name="Text Placeholder 8">
            <a:extLst>
              <a:ext uri="{FF2B5EF4-FFF2-40B4-BE49-F238E27FC236}">
                <a16:creationId xmlns:a16="http://schemas.microsoft.com/office/drawing/2014/main" id="{A751800E-004F-5134-15AF-B8A1B918388B}"/>
              </a:ext>
            </a:extLst>
          </p:cNvPr>
          <p:cNvSpPr>
            <a:spLocks noGrp="1"/>
          </p:cNvSpPr>
          <p:nvPr>
            <p:ph type="body" sz="quarter" idx="17"/>
          </p:nvPr>
        </p:nvSpPr>
        <p:spPr>
          <a:xfrm>
            <a:off x="8179575" y="4250185"/>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777793F5-6CE7-B227-374E-B27ACCB73D38}"/>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accent4"/>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spTree>
    <p:extLst>
      <p:ext uri="{BB962C8B-B14F-4D97-AF65-F5344CB8AC3E}">
        <p14:creationId xmlns:p14="http://schemas.microsoft.com/office/powerpoint/2010/main" val="38664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with 2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Rounded Corners 3">
            <a:extLst>
              <a:ext uri="{FF2B5EF4-FFF2-40B4-BE49-F238E27FC236}">
                <a16:creationId xmlns:a16="http://schemas.microsoft.com/office/drawing/2014/main" id="{BFB8B4B4-8EA2-0D22-2A97-440D8B0E2B9A}"/>
              </a:ext>
            </a:extLst>
          </p:cNvPr>
          <p:cNvSpPr/>
          <p:nvPr userDrawn="1"/>
        </p:nvSpPr>
        <p:spPr>
          <a:xfrm>
            <a:off x="4478699"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1B32C457-5D50-185A-F72A-E261188D5658}"/>
              </a:ext>
            </a:extLst>
          </p:cNvPr>
          <p:cNvSpPr/>
          <p:nvPr userDrawn="1"/>
        </p:nvSpPr>
        <p:spPr>
          <a:xfrm>
            <a:off x="4478699" y="3632605"/>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9" name="Text Placeholder 8">
            <a:extLst>
              <a:ext uri="{FF2B5EF4-FFF2-40B4-BE49-F238E27FC236}">
                <a16:creationId xmlns:a16="http://schemas.microsoft.com/office/drawing/2014/main" id="{86DF5E44-81F1-B730-164C-92747C526430}"/>
              </a:ext>
            </a:extLst>
          </p:cNvPr>
          <p:cNvSpPr>
            <a:spLocks noGrp="1"/>
          </p:cNvSpPr>
          <p:nvPr>
            <p:ph type="body" sz="quarter" idx="10"/>
          </p:nvPr>
        </p:nvSpPr>
        <p:spPr>
          <a:xfrm>
            <a:off x="4603491"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D9D923A6-B3C0-66F6-1D24-3CAF254B3F3E}"/>
              </a:ext>
            </a:extLst>
          </p:cNvPr>
          <p:cNvSpPr>
            <a:spLocks noGrp="1"/>
          </p:cNvSpPr>
          <p:nvPr>
            <p:ph type="body" sz="quarter" idx="11"/>
          </p:nvPr>
        </p:nvSpPr>
        <p:spPr>
          <a:xfrm>
            <a:off x="4603491"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AD90D94C-30CA-A71D-F2ED-E7D1055F8F27}"/>
              </a:ext>
            </a:extLst>
          </p:cNvPr>
          <p:cNvSpPr>
            <a:spLocks noGrp="1"/>
          </p:cNvSpPr>
          <p:nvPr>
            <p:ph type="body" sz="quarter" idx="12"/>
          </p:nvPr>
        </p:nvSpPr>
        <p:spPr>
          <a:xfrm>
            <a:off x="4604733" y="3773506"/>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2" name="Text Placeholder 8">
            <a:extLst>
              <a:ext uri="{FF2B5EF4-FFF2-40B4-BE49-F238E27FC236}">
                <a16:creationId xmlns:a16="http://schemas.microsoft.com/office/drawing/2014/main" id="{92FB6FEF-3F71-0A75-B4D3-48645945513D}"/>
              </a:ext>
            </a:extLst>
          </p:cNvPr>
          <p:cNvSpPr>
            <a:spLocks noGrp="1"/>
          </p:cNvSpPr>
          <p:nvPr>
            <p:ph type="body" sz="quarter" idx="13"/>
          </p:nvPr>
        </p:nvSpPr>
        <p:spPr>
          <a:xfrm>
            <a:off x="4604733" y="4144423"/>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777793F5-6CE7-B227-374E-B27ACCB73D38}"/>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accent4"/>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spTree>
    <p:extLst>
      <p:ext uri="{BB962C8B-B14F-4D97-AF65-F5344CB8AC3E}">
        <p14:creationId xmlns:p14="http://schemas.microsoft.com/office/powerpoint/2010/main" val="5823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3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8" name="Group 7">
            <a:extLst>
              <a:ext uri="{FF2B5EF4-FFF2-40B4-BE49-F238E27FC236}">
                <a16:creationId xmlns:a16="http://schemas.microsoft.com/office/drawing/2014/main" id="{984D17EF-A1C4-10A2-9527-CE7B1C9D3DE4}"/>
              </a:ext>
            </a:extLst>
          </p:cNvPr>
          <p:cNvGrpSpPr/>
          <p:nvPr userDrawn="1"/>
        </p:nvGrpSpPr>
        <p:grpSpPr>
          <a:xfrm>
            <a:off x="221161" y="1632941"/>
            <a:ext cx="11749677" cy="3768399"/>
            <a:chOff x="151248" y="1632941"/>
            <a:chExt cx="12609305" cy="4044102"/>
          </a:xfrm>
        </p:grpSpPr>
        <p:sp>
          <p:nvSpPr>
            <p:cNvPr id="4" name="Rectangle: Rounded Corners 3">
              <a:extLst>
                <a:ext uri="{FF2B5EF4-FFF2-40B4-BE49-F238E27FC236}">
                  <a16:creationId xmlns:a16="http://schemas.microsoft.com/office/drawing/2014/main" id="{BFB8B4B4-8EA2-0D22-2A97-440D8B0E2B9A}"/>
                </a:ext>
              </a:extLst>
            </p:cNvPr>
            <p:cNvSpPr/>
            <p:nvPr userDrawn="1"/>
          </p:nvSpPr>
          <p:spPr>
            <a:xfrm>
              <a:off x="151248" y="1632941"/>
              <a:ext cx="4053639" cy="4044102"/>
            </a:xfrm>
            <a:prstGeom prst="roundRect">
              <a:avLst>
                <a:gd name="adj" fmla="val 2586"/>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ABFDCE2E-DFD9-FEED-C92F-13A951ABD07A}"/>
                </a:ext>
              </a:extLst>
            </p:cNvPr>
            <p:cNvSpPr/>
            <p:nvPr userDrawn="1"/>
          </p:nvSpPr>
          <p:spPr>
            <a:xfrm>
              <a:off x="4429081" y="1632941"/>
              <a:ext cx="4053639" cy="4044102"/>
            </a:xfrm>
            <a:prstGeom prst="roundRect">
              <a:avLst>
                <a:gd name="adj" fmla="val 2586"/>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Rectangle: Rounded Corners 6">
              <a:extLst>
                <a:ext uri="{FF2B5EF4-FFF2-40B4-BE49-F238E27FC236}">
                  <a16:creationId xmlns:a16="http://schemas.microsoft.com/office/drawing/2014/main" id="{D01BF129-39DB-2829-7029-835B02227563}"/>
                </a:ext>
              </a:extLst>
            </p:cNvPr>
            <p:cNvSpPr/>
            <p:nvPr userDrawn="1"/>
          </p:nvSpPr>
          <p:spPr>
            <a:xfrm>
              <a:off x="8706914" y="1632941"/>
              <a:ext cx="4053639" cy="4044102"/>
            </a:xfrm>
            <a:prstGeom prst="roundRect">
              <a:avLst>
                <a:gd name="adj" fmla="val 312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grpSp>
      <p:sp>
        <p:nvSpPr>
          <p:cNvPr id="13" name="Text Placeholder 8">
            <a:extLst>
              <a:ext uri="{FF2B5EF4-FFF2-40B4-BE49-F238E27FC236}">
                <a16:creationId xmlns:a16="http://schemas.microsoft.com/office/drawing/2014/main" id="{FF54DE0C-C9BF-29A3-F4FF-D6A55743542E}"/>
              </a:ext>
            </a:extLst>
          </p:cNvPr>
          <p:cNvSpPr>
            <a:spLocks noGrp="1"/>
          </p:cNvSpPr>
          <p:nvPr>
            <p:ph type="body" sz="quarter" idx="10"/>
          </p:nvPr>
        </p:nvSpPr>
        <p:spPr>
          <a:xfrm>
            <a:off x="372597"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3D94C7CB-B8FC-3132-E898-497B360E07B2}"/>
              </a:ext>
            </a:extLst>
          </p:cNvPr>
          <p:cNvSpPr>
            <a:spLocks noGrp="1"/>
          </p:cNvSpPr>
          <p:nvPr>
            <p:ph type="body" sz="quarter" idx="11"/>
          </p:nvPr>
        </p:nvSpPr>
        <p:spPr>
          <a:xfrm>
            <a:off x="372597"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5C07EFDE-86E7-DC96-4490-F2F1DF741E40}"/>
              </a:ext>
            </a:extLst>
          </p:cNvPr>
          <p:cNvSpPr>
            <a:spLocks noGrp="1"/>
          </p:cNvSpPr>
          <p:nvPr>
            <p:ph type="body" sz="quarter" idx="12"/>
          </p:nvPr>
        </p:nvSpPr>
        <p:spPr>
          <a:xfrm>
            <a:off x="438970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779F84E5-13ED-ED26-3C17-F0FA126FF560}"/>
              </a:ext>
            </a:extLst>
          </p:cNvPr>
          <p:cNvSpPr>
            <a:spLocks noGrp="1"/>
          </p:cNvSpPr>
          <p:nvPr>
            <p:ph type="body" sz="quarter" idx="13"/>
          </p:nvPr>
        </p:nvSpPr>
        <p:spPr>
          <a:xfrm>
            <a:off x="438970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7" name="Text Placeholder 8">
            <a:extLst>
              <a:ext uri="{FF2B5EF4-FFF2-40B4-BE49-F238E27FC236}">
                <a16:creationId xmlns:a16="http://schemas.microsoft.com/office/drawing/2014/main" id="{4577C233-B39F-A66E-D75A-0EFC91FED1C3}"/>
              </a:ext>
            </a:extLst>
          </p:cNvPr>
          <p:cNvSpPr>
            <a:spLocks noGrp="1"/>
          </p:cNvSpPr>
          <p:nvPr>
            <p:ph type="body" sz="quarter" idx="14"/>
          </p:nvPr>
        </p:nvSpPr>
        <p:spPr>
          <a:xfrm>
            <a:off x="837491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8" name="Text Placeholder 8">
            <a:extLst>
              <a:ext uri="{FF2B5EF4-FFF2-40B4-BE49-F238E27FC236}">
                <a16:creationId xmlns:a16="http://schemas.microsoft.com/office/drawing/2014/main" id="{DF73B66F-CFE2-A3ED-94F9-3CA47AEFE399}"/>
              </a:ext>
            </a:extLst>
          </p:cNvPr>
          <p:cNvSpPr>
            <a:spLocks noGrp="1"/>
          </p:cNvSpPr>
          <p:nvPr>
            <p:ph type="body" sz="quarter" idx="15"/>
          </p:nvPr>
        </p:nvSpPr>
        <p:spPr>
          <a:xfrm>
            <a:off x="837491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493374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with 3 Color Highlight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35621BC-F96C-50BA-1DA9-5AB7FB1BCB3C}"/>
              </a:ext>
            </a:extLst>
          </p:cNvPr>
          <p:cNvGrpSpPr/>
          <p:nvPr userDrawn="1"/>
        </p:nvGrpSpPr>
        <p:grpSpPr>
          <a:xfrm>
            <a:off x="2565643" y="1666371"/>
            <a:ext cx="7966473" cy="1216831"/>
            <a:chOff x="2565643" y="1209171"/>
            <a:chExt cx="7966473" cy="1216831"/>
          </a:xfrm>
        </p:grpSpPr>
        <p:sp>
          <p:nvSpPr>
            <p:cNvPr id="4" name="Rectangle: Rounded Corners 3">
              <a:extLst>
                <a:ext uri="{FF2B5EF4-FFF2-40B4-BE49-F238E27FC236}">
                  <a16:creationId xmlns:a16="http://schemas.microsoft.com/office/drawing/2014/main" id="{30AEA6C5-CA5E-6F1E-45B5-E47670AFDBB1}"/>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E6C57640-8C1A-8585-CE25-C4E30B90BA4A}"/>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7" name="Title 1">
            <a:extLst>
              <a:ext uri="{FF2B5EF4-FFF2-40B4-BE49-F238E27FC236}">
                <a16:creationId xmlns:a16="http://schemas.microsoft.com/office/drawing/2014/main" id="{CB4038EA-5E71-8318-D3D5-CEAD17C476F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8" name="Subtitle 2">
            <a:extLst>
              <a:ext uri="{FF2B5EF4-FFF2-40B4-BE49-F238E27FC236}">
                <a16:creationId xmlns:a16="http://schemas.microsoft.com/office/drawing/2014/main" id="{B65D330E-686D-E955-4716-C155247EDD38}"/>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8">
            <a:extLst>
              <a:ext uri="{FF2B5EF4-FFF2-40B4-BE49-F238E27FC236}">
                <a16:creationId xmlns:a16="http://schemas.microsoft.com/office/drawing/2014/main" id="{C87A043D-22CE-FAE3-F801-7B66C9C98CAD}"/>
              </a:ext>
            </a:extLst>
          </p:cNvPr>
          <p:cNvSpPr>
            <a:spLocks noGrp="1"/>
          </p:cNvSpPr>
          <p:nvPr>
            <p:ph type="body" sz="quarter" idx="10"/>
          </p:nvPr>
        </p:nvSpPr>
        <p:spPr>
          <a:xfrm>
            <a:off x="2775555" y="1823981"/>
            <a:ext cx="7442332"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3" name="Text Placeholder 8">
            <a:extLst>
              <a:ext uri="{FF2B5EF4-FFF2-40B4-BE49-F238E27FC236}">
                <a16:creationId xmlns:a16="http://schemas.microsoft.com/office/drawing/2014/main" id="{78FED6E1-C90B-8DBE-C4D2-A304A6E6D390}"/>
              </a:ext>
            </a:extLst>
          </p:cNvPr>
          <p:cNvSpPr>
            <a:spLocks noGrp="1"/>
          </p:cNvSpPr>
          <p:nvPr>
            <p:ph type="body" sz="quarter" idx="11"/>
          </p:nvPr>
        </p:nvSpPr>
        <p:spPr>
          <a:xfrm>
            <a:off x="2775554" y="2194898"/>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D48C4ABC-BDA1-190F-6CA6-3E1DD79DCF57}"/>
              </a:ext>
            </a:extLst>
          </p:cNvPr>
          <p:cNvSpPr>
            <a:spLocks noGrp="1"/>
          </p:cNvSpPr>
          <p:nvPr>
            <p:ph type="body" sz="quarter" idx="18"/>
          </p:nvPr>
        </p:nvSpPr>
        <p:spPr>
          <a:xfrm>
            <a:off x="256630" y="1666370"/>
            <a:ext cx="2170772" cy="1214671"/>
          </a:xfrm>
          <a:prstGeom prst="rect">
            <a:avLst/>
          </a:prstGeom>
        </p:spPr>
        <p:txBody>
          <a:bodyPr anchor="ctr"/>
          <a:lstStyle>
            <a:lvl1pPr marL="0" indent="0" algn="r">
              <a:buNone/>
              <a:defRPr sz="2000">
                <a:solidFill>
                  <a:schemeClr val="tx2"/>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4F20B0C3-C73F-E649-E3F1-AA27258F8420}"/>
              </a:ext>
            </a:extLst>
          </p:cNvPr>
          <p:cNvGrpSpPr/>
          <p:nvPr userDrawn="1"/>
        </p:nvGrpSpPr>
        <p:grpSpPr>
          <a:xfrm>
            <a:off x="2565643" y="3081663"/>
            <a:ext cx="7966473" cy="1216831"/>
            <a:chOff x="2565643" y="1209171"/>
            <a:chExt cx="7966473" cy="1216831"/>
          </a:xfrm>
        </p:grpSpPr>
        <p:sp>
          <p:nvSpPr>
            <p:cNvPr id="16" name="Rectangle: Rounded Corners 15">
              <a:extLst>
                <a:ext uri="{FF2B5EF4-FFF2-40B4-BE49-F238E27FC236}">
                  <a16:creationId xmlns:a16="http://schemas.microsoft.com/office/drawing/2014/main" id="{472D3BE8-2D95-D066-F88C-78ED72712F29}"/>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17" name="Rectangle: Rounded Corners 16">
              <a:extLst>
                <a:ext uri="{FF2B5EF4-FFF2-40B4-BE49-F238E27FC236}">
                  <a16:creationId xmlns:a16="http://schemas.microsoft.com/office/drawing/2014/main" id="{4739299B-9249-6632-AA97-E8B28020AEFE}"/>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18" name="Text Placeholder 8">
            <a:extLst>
              <a:ext uri="{FF2B5EF4-FFF2-40B4-BE49-F238E27FC236}">
                <a16:creationId xmlns:a16="http://schemas.microsoft.com/office/drawing/2014/main" id="{0FBA210D-5B8C-AC8C-47A5-11282B242679}"/>
              </a:ext>
            </a:extLst>
          </p:cNvPr>
          <p:cNvSpPr>
            <a:spLocks noGrp="1"/>
          </p:cNvSpPr>
          <p:nvPr>
            <p:ph type="body" sz="quarter" idx="19"/>
          </p:nvPr>
        </p:nvSpPr>
        <p:spPr>
          <a:xfrm>
            <a:off x="2775555" y="3239273"/>
            <a:ext cx="7442332" cy="319309"/>
          </a:xfrm>
          <a:prstGeom prst="rect">
            <a:avLst/>
          </a:prstGeom>
        </p:spPr>
        <p:txBody>
          <a:bodyPr/>
          <a:lstStyle>
            <a:lvl1pPr marL="0" indent="0">
              <a:buNone/>
              <a:defRPr sz="1800">
                <a:solidFill>
                  <a:schemeClr val="tx1"/>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C65F93F8-A6E0-A646-B1F4-119386AF3F0E}"/>
              </a:ext>
            </a:extLst>
          </p:cNvPr>
          <p:cNvSpPr>
            <a:spLocks noGrp="1"/>
          </p:cNvSpPr>
          <p:nvPr>
            <p:ph type="body" sz="quarter" idx="20"/>
          </p:nvPr>
        </p:nvSpPr>
        <p:spPr>
          <a:xfrm>
            <a:off x="2775554" y="3610190"/>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07F761FB-ECA6-90D4-E5A4-8FA2F53CF9D9}"/>
              </a:ext>
            </a:extLst>
          </p:cNvPr>
          <p:cNvSpPr>
            <a:spLocks noGrp="1"/>
          </p:cNvSpPr>
          <p:nvPr>
            <p:ph type="body" sz="quarter" idx="21"/>
          </p:nvPr>
        </p:nvSpPr>
        <p:spPr>
          <a:xfrm>
            <a:off x="256630" y="3081662"/>
            <a:ext cx="2170772" cy="1214671"/>
          </a:xfrm>
          <a:prstGeom prst="rect">
            <a:avLst/>
          </a:prstGeom>
        </p:spPr>
        <p:txBody>
          <a:bodyPr anchor="ctr"/>
          <a:lstStyle>
            <a:lvl1pPr marL="0" indent="0" algn="r">
              <a:buNone/>
              <a:defRPr sz="2000">
                <a:solidFill>
                  <a:schemeClr val="tx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grpSp>
        <p:nvGrpSpPr>
          <p:cNvPr id="21" name="Group 20">
            <a:extLst>
              <a:ext uri="{FF2B5EF4-FFF2-40B4-BE49-F238E27FC236}">
                <a16:creationId xmlns:a16="http://schemas.microsoft.com/office/drawing/2014/main" id="{9DDA132F-B1C9-D60C-4FD8-9D7AD4662F63}"/>
              </a:ext>
            </a:extLst>
          </p:cNvPr>
          <p:cNvGrpSpPr/>
          <p:nvPr userDrawn="1"/>
        </p:nvGrpSpPr>
        <p:grpSpPr>
          <a:xfrm>
            <a:off x="2565643" y="4494794"/>
            <a:ext cx="7966473" cy="1216831"/>
            <a:chOff x="2565643" y="1209171"/>
            <a:chExt cx="7966473" cy="1216831"/>
          </a:xfrm>
        </p:grpSpPr>
        <p:sp>
          <p:nvSpPr>
            <p:cNvPr id="22" name="Rectangle: Rounded Corners 21">
              <a:extLst>
                <a:ext uri="{FF2B5EF4-FFF2-40B4-BE49-F238E27FC236}">
                  <a16:creationId xmlns:a16="http://schemas.microsoft.com/office/drawing/2014/main" id="{28F8BF30-A379-8C87-B84F-662191EBFDB6}"/>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23" name="Rectangle: Rounded Corners 22">
              <a:extLst>
                <a:ext uri="{FF2B5EF4-FFF2-40B4-BE49-F238E27FC236}">
                  <a16:creationId xmlns:a16="http://schemas.microsoft.com/office/drawing/2014/main" id="{E9EDE69B-FE66-2C09-008C-08C22E0E19B3}"/>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24" name="Text Placeholder 8">
            <a:extLst>
              <a:ext uri="{FF2B5EF4-FFF2-40B4-BE49-F238E27FC236}">
                <a16:creationId xmlns:a16="http://schemas.microsoft.com/office/drawing/2014/main" id="{B966467A-00C3-92BA-1FA8-012E20E048E8}"/>
              </a:ext>
            </a:extLst>
          </p:cNvPr>
          <p:cNvSpPr>
            <a:spLocks noGrp="1"/>
          </p:cNvSpPr>
          <p:nvPr>
            <p:ph type="body" sz="quarter" idx="22"/>
          </p:nvPr>
        </p:nvSpPr>
        <p:spPr>
          <a:xfrm>
            <a:off x="2775555" y="4652404"/>
            <a:ext cx="7442332" cy="319309"/>
          </a:xfrm>
          <a:prstGeom prst="rect">
            <a:avLst/>
          </a:prstGeom>
        </p:spPr>
        <p:txBody>
          <a:bodyPr/>
          <a:lstStyle>
            <a:lvl1pPr marL="0" indent="0">
              <a:buNone/>
              <a:defRPr sz="1800">
                <a:solidFill>
                  <a:schemeClr val="accent1"/>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25" name="Text Placeholder 8">
            <a:extLst>
              <a:ext uri="{FF2B5EF4-FFF2-40B4-BE49-F238E27FC236}">
                <a16:creationId xmlns:a16="http://schemas.microsoft.com/office/drawing/2014/main" id="{4E444B93-BB5F-E9A4-1378-B894C4F50EB5}"/>
              </a:ext>
            </a:extLst>
          </p:cNvPr>
          <p:cNvSpPr>
            <a:spLocks noGrp="1"/>
          </p:cNvSpPr>
          <p:nvPr>
            <p:ph type="body" sz="quarter" idx="23"/>
          </p:nvPr>
        </p:nvSpPr>
        <p:spPr>
          <a:xfrm>
            <a:off x="2775554" y="5023321"/>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6" name="Text Placeholder 19">
            <a:extLst>
              <a:ext uri="{FF2B5EF4-FFF2-40B4-BE49-F238E27FC236}">
                <a16:creationId xmlns:a16="http://schemas.microsoft.com/office/drawing/2014/main" id="{9CE1AD9E-A1EE-D6C9-FA65-0B0A7C489E22}"/>
              </a:ext>
            </a:extLst>
          </p:cNvPr>
          <p:cNvSpPr>
            <a:spLocks noGrp="1"/>
          </p:cNvSpPr>
          <p:nvPr>
            <p:ph type="body" sz="quarter" idx="24"/>
          </p:nvPr>
        </p:nvSpPr>
        <p:spPr>
          <a:xfrm>
            <a:off x="256630" y="4494793"/>
            <a:ext cx="2170772" cy="1214671"/>
          </a:xfrm>
          <a:prstGeom prst="rect">
            <a:avLst/>
          </a:prstGeom>
        </p:spPr>
        <p:txBody>
          <a:bodyPr anchor="ctr"/>
          <a:lstStyle>
            <a:lvl1pPr marL="0" indent="0" algn="r">
              <a:buNone/>
              <a:defRPr sz="2000">
                <a:solidFill>
                  <a:schemeClr val="accent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spTree>
    <p:extLst>
      <p:ext uri="{BB962C8B-B14F-4D97-AF65-F5344CB8AC3E}">
        <p14:creationId xmlns:p14="http://schemas.microsoft.com/office/powerpoint/2010/main" val="3753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HIghlighted Items">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0FB7D7-C2B7-9766-E17F-AC745BAA213D}"/>
              </a:ext>
            </a:extLst>
          </p:cNvPr>
          <p:cNvSpPr/>
          <p:nvPr userDrawn="1"/>
        </p:nvSpPr>
        <p:spPr>
          <a:xfrm>
            <a:off x="364163" y="152553"/>
            <a:ext cx="5813354" cy="3354782"/>
          </a:xfrm>
          <a:prstGeom prst="roundRect">
            <a:avLst>
              <a:gd name="adj" fmla="val 3348"/>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4C5DF43B-1A39-CBCF-7286-FD0EFFE21A86}"/>
              </a:ext>
            </a:extLst>
          </p:cNvPr>
          <p:cNvSpPr/>
          <p:nvPr userDrawn="1"/>
        </p:nvSpPr>
        <p:spPr>
          <a:xfrm>
            <a:off x="4947762" y="3175078"/>
            <a:ext cx="5813354" cy="3354782"/>
          </a:xfrm>
          <a:prstGeom prst="roundRect">
            <a:avLst>
              <a:gd name="adj" fmla="val 4779"/>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9" name="Text Placeholder 8">
            <a:extLst>
              <a:ext uri="{FF2B5EF4-FFF2-40B4-BE49-F238E27FC236}">
                <a16:creationId xmlns:a16="http://schemas.microsoft.com/office/drawing/2014/main" id="{772E6847-25DB-B465-F443-8F9E87EEE847}"/>
              </a:ext>
            </a:extLst>
          </p:cNvPr>
          <p:cNvSpPr>
            <a:spLocks noGrp="1"/>
          </p:cNvSpPr>
          <p:nvPr>
            <p:ph type="body" sz="quarter" idx="10"/>
          </p:nvPr>
        </p:nvSpPr>
        <p:spPr>
          <a:xfrm>
            <a:off x="552485" y="424250"/>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B1966726-B562-0566-252A-F1F60AA06610}"/>
              </a:ext>
            </a:extLst>
          </p:cNvPr>
          <p:cNvSpPr>
            <a:spLocks noGrp="1"/>
          </p:cNvSpPr>
          <p:nvPr>
            <p:ph type="body" sz="quarter" idx="11"/>
          </p:nvPr>
        </p:nvSpPr>
        <p:spPr>
          <a:xfrm>
            <a:off x="552486" y="795167"/>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F8ECDEAB-F9B1-D5AF-2313-DF576D17EBF6}"/>
              </a:ext>
            </a:extLst>
          </p:cNvPr>
          <p:cNvSpPr>
            <a:spLocks noGrp="1"/>
          </p:cNvSpPr>
          <p:nvPr>
            <p:ph type="body" sz="quarter" idx="12"/>
          </p:nvPr>
        </p:nvSpPr>
        <p:spPr>
          <a:xfrm>
            <a:off x="5128029" y="3448044"/>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27" name="Text Placeholder 8">
            <a:extLst>
              <a:ext uri="{FF2B5EF4-FFF2-40B4-BE49-F238E27FC236}">
                <a16:creationId xmlns:a16="http://schemas.microsoft.com/office/drawing/2014/main" id="{9FC7FFE5-3E7E-990D-B4B0-D8E20B4B90C1}"/>
              </a:ext>
            </a:extLst>
          </p:cNvPr>
          <p:cNvSpPr>
            <a:spLocks noGrp="1"/>
          </p:cNvSpPr>
          <p:nvPr>
            <p:ph type="body" sz="quarter" idx="13"/>
          </p:nvPr>
        </p:nvSpPr>
        <p:spPr>
          <a:xfrm>
            <a:off x="5128030" y="3818961"/>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256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pening Slide - Solid Foote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7693" y="3429000"/>
            <a:ext cx="10972800" cy="457200"/>
          </a:xfrm>
          <a:prstGeom prst="rect">
            <a:avLst/>
          </a:prstGeom>
        </p:spPr>
        <p:txBody>
          <a:bodyPr/>
          <a:lstStyle>
            <a:lvl1pPr marL="0" indent="0">
              <a:buNone/>
              <a:defRPr b="0" spc="600">
                <a:solidFill>
                  <a:srgbClr val="485660"/>
                </a:solidFill>
                <a:latin typeface="Poppins" panose="00000500000000000000" pitchFamily="50" charset="0"/>
                <a:cs typeface="Poppins" panose="00000500000000000000" pitchFamily="50" charset="0"/>
              </a:defRPr>
            </a:lvl1pPr>
          </a:lstStyle>
          <a:p>
            <a:pPr lvl="0"/>
            <a:r>
              <a:rPr lang="en-US"/>
              <a:t>Subtitle</a:t>
            </a:r>
          </a:p>
        </p:txBody>
      </p:sp>
      <p:sp>
        <p:nvSpPr>
          <p:cNvPr id="10" name="Text Placeholder 9"/>
          <p:cNvSpPr>
            <a:spLocks noGrp="1"/>
          </p:cNvSpPr>
          <p:nvPr>
            <p:ph type="body" sz="quarter" idx="12" hasCustomPrompt="1"/>
          </p:nvPr>
        </p:nvSpPr>
        <p:spPr>
          <a:xfrm>
            <a:off x="277693" y="4508501"/>
            <a:ext cx="10972800" cy="403726"/>
          </a:xfrm>
          <a:prstGeom prst="rect">
            <a:avLst/>
          </a:prstGeom>
        </p:spPr>
        <p:txBody>
          <a:bodyPr/>
          <a:lstStyle>
            <a:lvl1pPr marL="0" indent="0">
              <a:buFontTx/>
              <a:buNone/>
              <a:defRPr sz="2000" b="0">
                <a:solidFill>
                  <a:schemeClr val="tx2">
                    <a:lumMod val="40000"/>
                    <a:lumOff val="60000"/>
                  </a:schemeClr>
                </a:solidFill>
                <a:latin typeface="Poppins" panose="00000500000000000000" pitchFamily="50" charset="0"/>
                <a:cs typeface="Poppins" panose="00000500000000000000" pitchFamily="50" charset="0"/>
              </a:defRPr>
            </a:lvl1pPr>
          </a:lstStyle>
          <a:p>
            <a:pPr lvl="0"/>
            <a:r>
              <a:rPr lang="en-US"/>
              <a:t>Month 22, 2020</a:t>
            </a:r>
          </a:p>
        </p:txBody>
      </p:sp>
      <p:sp>
        <p:nvSpPr>
          <p:cNvPr id="5" name="Text Placeholder 7">
            <a:extLst>
              <a:ext uri="{FF2B5EF4-FFF2-40B4-BE49-F238E27FC236}">
                <a16:creationId xmlns:a16="http://schemas.microsoft.com/office/drawing/2014/main" id="{EB594ED8-AC21-4EFB-AA7F-49E0BE51DE6A}"/>
              </a:ext>
            </a:extLst>
          </p:cNvPr>
          <p:cNvSpPr>
            <a:spLocks noGrp="1"/>
          </p:cNvSpPr>
          <p:nvPr>
            <p:ph type="body" sz="quarter" idx="13" hasCustomPrompt="1"/>
          </p:nvPr>
        </p:nvSpPr>
        <p:spPr>
          <a:xfrm>
            <a:off x="277693" y="944179"/>
            <a:ext cx="10972800" cy="2484821"/>
          </a:xfrm>
          <a:prstGeom prst="rect">
            <a:avLst/>
          </a:prstGeom>
        </p:spPr>
        <p:txBody>
          <a:bodyPr anchor="b" anchorCtr="0"/>
          <a:lstStyle>
            <a:lvl1pPr marL="0" indent="0">
              <a:buNone/>
              <a:defRPr sz="6000" b="1" spc="-150" baseline="0">
                <a:solidFill>
                  <a:srgbClr val="2F383F"/>
                </a:solidFill>
                <a:latin typeface="Poppins" panose="00000500000000000000" pitchFamily="50" charset="0"/>
                <a:cs typeface="Poppins" panose="00000500000000000000" pitchFamily="50" charset="0"/>
              </a:defRPr>
            </a:lvl1pPr>
          </a:lstStyle>
          <a:p>
            <a:pPr lvl="0"/>
            <a:r>
              <a:rPr lang="en-US"/>
              <a:t>Main Title</a:t>
            </a:r>
          </a:p>
        </p:txBody>
      </p:sp>
    </p:spTree>
    <p:extLst>
      <p:ext uri="{BB962C8B-B14F-4D97-AF65-F5344CB8AC3E}">
        <p14:creationId xmlns:p14="http://schemas.microsoft.com/office/powerpoint/2010/main" val="1835522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genda Content">
    <p:spTree>
      <p:nvGrpSpPr>
        <p:cNvPr id="1" name=""/>
        <p:cNvGrpSpPr/>
        <p:nvPr/>
      </p:nvGrpSpPr>
      <p:grpSpPr>
        <a:xfrm>
          <a:off x="0" y="0"/>
          <a:ext cx="0" cy="0"/>
          <a:chOff x="0" y="0"/>
          <a:chExt cx="0" cy="0"/>
        </a:xfrm>
      </p:grpSpPr>
      <p:sp>
        <p:nvSpPr>
          <p:cNvPr id="21" name="Content Placeholder 2"/>
          <p:cNvSpPr>
            <a:spLocks noGrp="1"/>
          </p:cNvSpPr>
          <p:nvPr>
            <p:ph idx="1"/>
          </p:nvPr>
        </p:nvSpPr>
        <p:spPr>
          <a:xfrm>
            <a:off x="612648" y="1188720"/>
            <a:ext cx="10968587" cy="3315947"/>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defRPr lang="en-US" sz="1867" kern="1200" dirty="0">
                <a:solidFill>
                  <a:srgbClr val="2F383F"/>
                </a:solidFill>
                <a:latin typeface="+mj-lt"/>
                <a:ea typeface="+mn-ea"/>
                <a:cs typeface="Poppins" panose="00000500000000000000" pitchFamily="50" charset="0"/>
              </a:defRPr>
            </a:lvl5pPr>
            <a:lvl6pPr marL="2292293" indent="-309026">
              <a:buClr>
                <a:schemeClr val="tx1"/>
              </a:buClr>
              <a:buFont typeface="Arial" panose="020B0604020202020204" pitchFamily="34" charset="0"/>
              <a:buChar char="•"/>
              <a:defRPr sz="2400">
                <a:solidFill>
                  <a:schemeClr val="tx1"/>
                </a:solidFill>
              </a:defRPr>
            </a:lvl6pPr>
            <a:lvl7pPr marL="2747365" indent="-380990">
              <a:buClr>
                <a:schemeClr val="tx1"/>
              </a:buClr>
              <a:buFont typeface="Open Sans" panose="020B0606030504020204" pitchFamily="34" charset="0"/>
              <a:buChar char="–"/>
              <a:defRPr sz="2400">
                <a:solidFill>
                  <a:schemeClr val="tx1"/>
                </a:solidFill>
              </a:defRPr>
            </a:lvl7pPr>
            <a:lvl8pPr marL="3130472" indent="-383108">
              <a:defRPr sz="2400" baseline="0"/>
            </a:lvl8pPr>
            <a:lvl9pPr marL="3511463" indent="-380990">
              <a:buFont typeface="Open Sans" panose="020B0606030504020204" pitchFamily="34" charset="0"/>
              <a:buChar char="–"/>
              <a:defRPr sz="2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2">
            <a:extLst>
              <a:ext uri="{FF2B5EF4-FFF2-40B4-BE49-F238E27FC236}">
                <a16:creationId xmlns:a16="http://schemas.microsoft.com/office/drawing/2014/main" id="{0AE95ABE-E6F3-4B84-8AC1-C52785251529}"/>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567016876"/>
      </p:ext>
    </p:extLst>
  </p:cSld>
  <p:clrMapOvr>
    <a:masterClrMapping/>
  </p:clrMapOvr>
  <p:transition spd="slow">
    <p:wipe dir="d"/>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gue Full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11" name="Title 5"/>
          <p:cNvSpPr>
            <a:spLocks noGrp="1"/>
          </p:cNvSpPr>
          <p:nvPr>
            <p:ph type="title" hasCustomPrompt="1"/>
          </p:nvPr>
        </p:nvSpPr>
        <p:spPr>
          <a:xfrm>
            <a:off x="611707" y="3025742"/>
            <a:ext cx="10968587" cy="1018129"/>
          </a:xfrm>
          <a:prstGeom prst="rect">
            <a:avLst/>
          </a:prstGeom>
        </p:spPr>
        <p:txBody>
          <a:bodyPr anchor="ctr"/>
          <a:lstStyle>
            <a:lvl1pPr algn="ctr">
              <a:defRPr sz="4000" b="0" cap="none" spc="600" baseline="0">
                <a:solidFill>
                  <a:schemeClr val="bg1"/>
                </a:solidFill>
              </a:defRPr>
            </a:lvl1pPr>
          </a:lstStyle>
          <a:p>
            <a:r>
              <a:rPr lang="en-US"/>
              <a:t>SECTION TITLE #2</a:t>
            </a:r>
          </a:p>
        </p:txBody>
      </p:sp>
      <p:sp>
        <p:nvSpPr>
          <p:cNvPr id="144" name="Footer Placeholder 6">
            <a:extLst>
              <a:ext uri="{FF2B5EF4-FFF2-40B4-BE49-F238E27FC236}">
                <a16:creationId xmlns:a16="http://schemas.microsoft.com/office/drawing/2014/main" id="{0E5552A6-C06C-4C8A-B397-AFBB319F3CBA}"/>
              </a:ext>
            </a:extLst>
          </p:cNvPr>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bg1"/>
                </a:solidFill>
                <a:latin typeface="+mn-lt"/>
              </a:rPr>
              <a:t>© 2020</a:t>
            </a:r>
            <a:r>
              <a:rPr lang="en-US" sz="800" baseline="0">
                <a:solidFill>
                  <a:schemeClr val="bg1"/>
                </a:solidFill>
                <a:latin typeface="+mn-lt"/>
              </a:rPr>
              <a:t> </a:t>
            </a:r>
            <a:r>
              <a:rPr lang="en-US" sz="800">
                <a:solidFill>
                  <a:schemeClr val="bg1"/>
                </a:solidFill>
                <a:latin typeface="+mn-lt"/>
              </a:rPr>
              <a:t>RAY • ALLEN, Inc..  All rights reserved. </a:t>
            </a:r>
          </a:p>
          <a:p>
            <a:pPr algn="r"/>
            <a:r>
              <a:rPr lang="en-US" sz="800" b="1" i="1">
                <a:solidFill>
                  <a:schemeClr val="bg1"/>
                </a:solidFill>
                <a:latin typeface="+mn-lt"/>
              </a:rPr>
              <a:t>CONFIDENTIAL</a:t>
            </a:r>
          </a:p>
        </p:txBody>
      </p:sp>
      <p:grpSp>
        <p:nvGrpSpPr>
          <p:cNvPr id="2" name="Group 1">
            <a:extLst>
              <a:ext uri="{FF2B5EF4-FFF2-40B4-BE49-F238E27FC236}">
                <a16:creationId xmlns:a16="http://schemas.microsoft.com/office/drawing/2014/main" id="{A427CCA4-3619-4E43-8A85-23A7F5761053}"/>
              </a:ext>
            </a:extLst>
          </p:cNvPr>
          <p:cNvGrpSpPr/>
          <p:nvPr userDrawn="1"/>
        </p:nvGrpSpPr>
        <p:grpSpPr>
          <a:xfrm>
            <a:off x="280414" y="6292652"/>
            <a:ext cx="1691756" cy="364611"/>
            <a:chOff x="280414" y="6292652"/>
            <a:chExt cx="1691756" cy="364611"/>
          </a:xfrm>
        </p:grpSpPr>
        <p:grpSp>
          <p:nvGrpSpPr>
            <p:cNvPr id="7" name="Graphic 1">
              <a:extLst>
                <a:ext uri="{FF2B5EF4-FFF2-40B4-BE49-F238E27FC236}">
                  <a16:creationId xmlns:a16="http://schemas.microsoft.com/office/drawing/2014/main" id="{BB927A0D-4364-4D49-83FA-7BDA53E0FEBA}"/>
                </a:ext>
              </a:extLst>
            </p:cNvPr>
            <p:cNvGrpSpPr/>
            <p:nvPr/>
          </p:nvGrpSpPr>
          <p:grpSpPr>
            <a:xfrm>
              <a:off x="280414" y="6292652"/>
              <a:ext cx="343163" cy="364611"/>
              <a:chOff x="4895830" y="3171846"/>
              <a:chExt cx="301874" cy="320741"/>
            </a:xfrm>
            <a:solidFill>
              <a:schemeClr val="accent1"/>
            </a:solidFill>
          </p:grpSpPr>
          <p:sp>
            <p:nvSpPr>
              <p:cNvPr id="19" name="Freeform: Shape 18">
                <a:extLst>
                  <a:ext uri="{FF2B5EF4-FFF2-40B4-BE49-F238E27FC236}">
                    <a16:creationId xmlns:a16="http://schemas.microsoft.com/office/drawing/2014/main" id="{64F81E54-55C5-4335-BFF3-0E4E77A8B652}"/>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5612990-96FC-430E-8F42-9220454CDD56}"/>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FF90E90-A173-4E4B-A900-D74C71961850}"/>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p>
            </p:txBody>
          </p:sp>
        </p:grpSp>
        <p:grpSp>
          <p:nvGrpSpPr>
            <p:cNvPr id="8" name="Graphic 1">
              <a:extLst>
                <a:ext uri="{FF2B5EF4-FFF2-40B4-BE49-F238E27FC236}">
                  <a16:creationId xmlns:a16="http://schemas.microsoft.com/office/drawing/2014/main" id="{9B5743BF-A38E-478C-A651-E9D6949CDABA}"/>
                </a:ext>
              </a:extLst>
            </p:cNvPr>
            <p:cNvGrpSpPr/>
            <p:nvPr/>
          </p:nvGrpSpPr>
          <p:grpSpPr>
            <a:xfrm>
              <a:off x="713574" y="6421573"/>
              <a:ext cx="1258596" cy="106807"/>
              <a:chOff x="5276872" y="3285269"/>
              <a:chExt cx="1107162" cy="93956"/>
            </a:xfrm>
            <a:solidFill>
              <a:schemeClr val="bg2"/>
            </a:solidFill>
          </p:grpSpPr>
          <p:sp>
            <p:nvSpPr>
              <p:cNvPr id="10" name="Freeform: Shape 9">
                <a:extLst>
                  <a:ext uri="{FF2B5EF4-FFF2-40B4-BE49-F238E27FC236}">
                    <a16:creationId xmlns:a16="http://schemas.microsoft.com/office/drawing/2014/main" id="{704DE6C9-1EAB-431F-8BC6-707F1562929B}"/>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grpFill/>
              <a:ln w="589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74A3C1F-64A9-48C5-AE16-FC6AE1B16510}"/>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grpFill/>
              <a:ln w="589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F57A51F-1402-4CB3-A686-4FEB9DF73A0C}"/>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grpFill/>
              <a:ln w="58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BBE8537-1996-45B8-AF78-F34AE9A692FC}"/>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grpFill/>
              <a:ln w="58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2598593-38CC-41DF-A3FD-09AEC3C1B3A9}"/>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C0170B0-C351-4FE9-94E3-1768FF174BD8}"/>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5358EC9-C9CC-472E-9398-9BB121148CB7}"/>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grpFill/>
              <a:ln w="589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7E7B795-70C5-4B97-A007-5FDBC897DAEC}"/>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grpFill/>
              <a:ln w="5896" cap="flat">
                <a:noFill/>
                <a:prstDash val="solid"/>
                <a:miter/>
              </a:ln>
            </p:spPr>
            <p:txBody>
              <a:bodyPr rtlCol="0" anchor="ctr"/>
              <a:lstStyle/>
              <a:p>
                <a:endParaRPr lang="en-US"/>
              </a:p>
            </p:txBody>
          </p:sp>
        </p:grpSp>
      </p:grpSp>
      <p:sp>
        <p:nvSpPr>
          <p:cNvPr id="9" name="Freeform: Shape 8">
            <a:extLst>
              <a:ext uri="{FF2B5EF4-FFF2-40B4-BE49-F238E27FC236}">
                <a16:creationId xmlns:a16="http://schemas.microsoft.com/office/drawing/2014/main" id="{4A8E390E-BAC0-4257-85F3-EE223028102A}"/>
              </a:ext>
            </a:extLst>
          </p:cNvPr>
          <p:cNvSpPr/>
          <p:nvPr/>
        </p:nvSpPr>
        <p:spPr>
          <a:xfrm>
            <a:off x="1170237" y="6460256"/>
            <a:ext cx="29404" cy="29404"/>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chemeClr val="bg2"/>
          </a:solidFill>
          <a:ln w="5896" cap="flat">
            <a:noFill/>
            <a:prstDash val="solid"/>
            <a:miter/>
          </a:ln>
        </p:spPr>
        <p:txBody>
          <a:bodyPr rtlCol="0" anchor="ctr"/>
          <a:lstStyle/>
          <a:p>
            <a:endParaRPr lang="en-US"/>
          </a:p>
        </p:txBody>
      </p:sp>
    </p:spTree>
    <p:extLst>
      <p:ext uri="{BB962C8B-B14F-4D97-AF65-F5344CB8AC3E}">
        <p14:creationId xmlns:p14="http://schemas.microsoft.com/office/powerpoint/2010/main" val="769726138"/>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l Header - 2 Column List">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859247"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Poppins" panose="00000500000000000000" pitchFamily="50" charset="0"/>
              </a:defRPr>
            </a:lvl1pPr>
            <a:lvl2pPr marL="615935" indent="-313259" algn="l" defTabSz="609585" rtl="0" eaLnBrk="1" latinLnBrk="0" hangingPunct="1">
              <a:buClr>
                <a:srgbClr val="595A5C"/>
              </a:buClr>
              <a:defRPr lang="en-US" sz="1867" kern="1200" dirty="0" smtClean="0">
                <a:solidFill>
                  <a:srgbClr val="2F383F"/>
                </a:solidFill>
                <a:latin typeface="+mj-lt"/>
                <a:ea typeface="+mn-ea"/>
                <a:cs typeface="Poppins" panose="00000500000000000000" pitchFamily="50" charset="0"/>
              </a:defRPr>
            </a:lvl2pPr>
            <a:lvl3pPr marL="916494" indent="-300559" algn="l" defTabSz="609585" rtl="0" eaLnBrk="1" latinLnBrk="0" hangingPunct="1">
              <a:buClr>
                <a:srgbClr val="595A5C"/>
              </a:buClr>
              <a:defRPr lang="en-US" sz="1867" kern="1200" baseline="0" dirty="0" smtClean="0">
                <a:solidFill>
                  <a:srgbClr val="2F383F"/>
                </a:solidFill>
                <a:latin typeface="+mj-lt"/>
                <a:ea typeface="+mn-ea"/>
                <a:cs typeface="Poppins" panose="00000500000000000000" pitchFamily="50"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0" name="Text Placeholder 3"/>
          <p:cNvSpPr>
            <a:spLocks noGrp="1"/>
          </p:cNvSpPr>
          <p:nvPr>
            <p:ph type="body" sz="quarter" idx="20"/>
          </p:nvPr>
        </p:nvSpPr>
        <p:spPr>
          <a:xfrm>
            <a:off x="6445131"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Poppins" panose="00000500000000000000" pitchFamily="50" charset="0"/>
              </a:defRPr>
            </a:lvl1pPr>
            <a:lvl2pPr marL="766214" indent="-313259" algn="l" defTabSz="609585" rtl="0" eaLnBrk="1" latinLnBrk="0" hangingPunct="1">
              <a:buClr>
                <a:srgbClr val="595A5C"/>
              </a:buClr>
              <a:defRPr lang="en-US" sz="1867" kern="1200" dirty="0" smtClean="0">
                <a:solidFill>
                  <a:srgbClr val="2F383F"/>
                </a:solidFill>
                <a:latin typeface="+mj-lt"/>
                <a:ea typeface="+mn-ea"/>
                <a:cs typeface="Poppins" panose="00000500000000000000" pitchFamily="50" charset="0"/>
              </a:defRPr>
            </a:lvl2pPr>
            <a:lvl3pPr marL="1068891" indent="-302676" algn="l" defTabSz="609585" rtl="0" eaLnBrk="1" latinLnBrk="0" hangingPunct="1">
              <a:buClr>
                <a:srgbClr val="595A5C"/>
              </a:buClr>
              <a:defRPr lang="en-US" sz="1867" kern="1200" baseline="0" dirty="0" smtClean="0">
                <a:solidFill>
                  <a:srgbClr val="2F383F"/>
                </a:solidFill>
                <a:latin typeface="+mj-lt"/>
                <a:ea typeface="+mn-ea"/>
                <a:cs typeface="Poppins" panose="00000500000000000000" pitchFamily="50"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4"/>
          <p:cNvSpPr>
            <a:spLocks noGrp="1"/>
          </p:cNvSpPr>
          <p:nvPr>
            <p:ph type="body" sz="quarter" idx="19" hasCustomPrompt="1"/>
          </p:nvPr>
        </p:nvSpPr>
        <p:spPr>
          <a:xfrm>
            <a:off x="609601" y="1600200"/>
            <a:ext cx="5386916" cy="586495"/>
          </a:xfrm>
          <a:prstGeom prst="rect">
            <a:avLst/>
          </a:prstGeom>
        </p:spPr>
        <p:txBody>
          <a:bodyPr wrap="square" tIns="45720" bIns="45720" anchor="ctr">
            <a:normAutofit/>
          </a:bodyPr>
          <a:lstStyle>
            <a:lvl1pPr marL="0" indent="0" algn="ctr">
              <a:spcBef>
                <a:spcPts val="0"/>
              </a:spcBef>
              <a:buNone/>
              <a:defRPr lang="en-US" sz="2000" b="1" kern="1200" baseline="0" dirty="0" smtClean="0">
                <a:solidFill>
                  <a:srgbClr val="485660"/>
                </a:solidFill>
                <a:latin typeface="+mj-lt"/>
                <a:ea typeface="Open Sans Semibold" panose="020B0706030804020204" pitchFamily="34" charset="0"/>
                <a:cs typeface="Poppins" panose="00000500000000000000" pitchFamily="50"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23" name="Text Placeholder 4"/>
          <p:cNvSpPr>
            <a:spLocks noGrp="1"/>
          </p:cNvSpPr>
          <p:nvPr>
            <p:ph type="body" sz="quarter" idx="21" hasCustomPrompt="1"/>
          </p:nvPr>
        </p:nvSpPr>
        <p:spPr>
          <a:xfrm>
            <a:off x="6195485" y="1600200"/>
            <a:ext cx="5386916" cy="586495"/>
          </a:xfrm>
          <a:prstGeom prst="rect">
            <a:avLst/>
          </a:prstGeom>
        </p:spPr>
        <p:txBody>
          <a:bodyPr wrap="square" tIns="45720" bIns="45720" anchor="ctr">
            <a:normAutofit/>
          </a:bodyPr>
          <a:lstStyle>
            <a:lvl1pPr marL="0" indent="0" algn="ctr">
              <a:spcBef>
                <a:spcPts val="0"/>
              </a:spcBef>
              <a:buNone/>
              <a:defRPr lang="en-US" sz="2000" b="1" kern="1200" dirty="0" smtClean="0">
                <a:solidFill>
                  <a:srgbClr val="485660"/>
                </a:solidFill>
                <a:latin typeface="+mj-lt"/>
                <a:ea typeface="Open Sans Semibold" panose="020B0706030804020204" pitchFamily="34" charset="0"/>
                <a:cs typeface="Poppins" panose="00000500000000000000" pitchFamily="50"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10" name="Text Placeholder 5">
            <a:extLst>
              <a:ext uri="{FF2B5EF4-FFF2-40B4-BE49-F238E27FC236}">
                <a16:creationId xmlns:a16="http://schemas.microsoft.com/office/drawing/2014/main" id="{5B0C6E96-6FDE-4E36-AA3B-E38D73D043F4}"/>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1" name="Title Placeholder 2">
            <a:extLst>
              <a:ext uri="{FF2B5EF4-FFF2-40B4-BE49-F238E27FC236}">
                <a16:creationId xmlns:a16="http://schemas.microsoft.com/office/drawing/2014/main" id="{8B874943-5C43-4BCD-8096-EABFCF61B4D3}"/>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669898113"/>
      </p:ext>
    </p:extLst>
  </p:cSld>
  <p:clrMapOvr>
    <a:masterClrMapping/>
  </p:clrMapOvr>
  <p:transition>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ingle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18872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2">
            <a:extLst>
              <a:ext uri="{FF2B5EF4-FFF2-40B4-BE49-F238E27FC236}">
                <a16:creationId xmlns:a16="http://schemas.microsoft.com/office/drawing/2014/main" id="{528ADB30-DCC4-4716-98BD-2C1AE4C0454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1035067230"/>
      </p:ext>
    </p:extLst>
  </p:cSld>
  <p:clrMapOvr>
    <a:masterClrMapping/>
  </p:clrMapOvr>
  <p:transition spd="slow">
    <p:wipe dir="d"/>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ual Header w/Numberin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13813" y="146304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SzPct val="80000"/>
              <a:buFont typeface="+mj-lt"/>
              <a:buAutoNum type="arabicPeriod"/>
              <a:defRPr lang="en-US" sz="2400" b="0" kern="1200" baseline="0" dirty="0" smtClean="0">
                <a:solidFill>
                  <a:schemeClr val="tx1"/>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Arial" panose="020B0604020202020204" pitchFamily="34" charset="0"/>
              <a:buChar char="•"/>
              <a:defRPr lang="en-US" sz="2133" kern="1200" baseline="0" dirty="0" smtClean="0">
                <a:solidFill>
                  <a:schemeClr val="tx1"/>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SzPct val="80000"/>
              <a:buFont typeface="Courier New" panose="02070309020205020404" pitchFamily="49" charset="0"/>
              <a:buChar char="o"/>
              <a:defRPr lang="en-US" sz="1867" kern="1200" baseline="0" dirty="0" smtClean="0">
                <a:solidFill>
                  <a:schemeClr val="tx1"/>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Open Sans" panose="020B0606030504020204" pitchFamily="34" charset="0"/>
              <a:buChar char="–"/>
              <a:defRPr lang="en-US" sz="1867" kern="1200" baseline="0" dirty="0" smtClean="0">
                <a:solidFill>
                  <a:schemeClr val="tx1"/>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Arial" panose="020B0604020202020204" pitchFamily="34" charset="0"/>
              <a:buChar char="•"/>
              <a:defRPr lang="en-US" sz="1867" kern="1200" dirty="0">
                <a:solidFill>
                  <a:schemeClr val="tx1"/>
                </a:solidFill>
                <a:latin typeface="+mj-lt"/>
                <a:ea typeface="+mn-ea"/>
                <a:cs typeface="Arial" panose="020B0604020202020204" pitchFamily="34" charset="0"/>
              </a:defRPr>
            </a:lvl5pPr>
            <a:lvl6pPr marL="1835105" indent="-309026">
              <a:buClr>
                <a:schemeClr val="tx1"/>
              </a:buClr>
              <a:buFont typeface="Open Sans" panose="020B0606030504020204" pitchFamily="34" charset="0"/>
              <a:buChar char="–"/>
              <a:defRPr sz="1867">
                <a:solidFill>
                  <a:schemeClr val="tx1"/>
                </a:solidFill>
                <a:latin typeface="+mn-l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2"/>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a:solidFill>
                  <a:schemeClr val="accent1"/>
                </a:solidFill>
                <a:latin typeface="+mj-lt"/>
              </a:defRPr>
            </a:lvl1pPr>
          </a:lstStyle>
          <a:p>
            <a:r>
              <a:rPr lang="en-US"/>
              <a:t>Main Header</a:t>
            </a:r>
          </a:p>
        </p:txBody>
      </p:sp>
      <p:sp>
        <p:nvSpPr>
          <p:cNvPr id="6" name="Text Placeholder 5"/>
          <p:cNvSpPr>
            <a:spLocks noGrp="1"/>
          </p:cNvSpPr>
          <p:nvPr>
            <p:ph type="body" sz="quarter" idx="16" hasCustomPrompt="1"/>
          </p:nvPr>
        </p:nvSpPr>
        <p:spPr>
          <a:xfrm>
            <a:off x="614236" y="914400"/>
            <a:ext cx="10971212" cy="457200"/>
          </a:xfrm>
          <a:prstGeom prst="rect">
            <a:avLst/>
          </a:prstGeom>
        </p:spPr>
        <p:txBody>
          <a:bodyPr/>
          <a:lstStyle>
            <a:lvl1pPr>
              <a:defRPr>
                <a:latin typeface="+mj-lt"/>
              </a:defRPr>
            </a:lvl1pPr>
          </a:lstStyle>
          <a:p>
            <a:pPr lvl="0"/>
            <a:r>
              <a:rPr lang="en-US"/>
              <a:t>Sub header</a:t>
            </a:r>
          </a:p>
        </p:txBody>
      </p:sp>
    </p:spTree>
    <p:extLst>
      <p:ext uri="{BB962C8B-B14F-4D97-AF65-F5344CB8AC3E}">
        <p14:creationId xmlns:p14="http://schemas.microsoft.com/office/powerpoint/2010/main" val="1086435755"/>
      </p:ext>
    </p:extLst>
  </p:cSld>
  <p:clrMapOvr>
    <a:masterClrMapping/>
  </p:clrMapOvr>
  <p:transition>
    <p:fade/>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ual Header - 2 Column">
    <p:spTree>
      <p:nvGrpSpPr>
        <p:cNvPr id="1" name=""/>
        <p:cNvGrpSpPr/>
        <p:nvPr/>
      </p:nvGrpSpPr>
      <p:grpSpPr>
        <a:xfrm>
          <a:off x="0" y="0"/>
          <a:ext cx="0" cy="0"/>
          <a:chOff x="0" y="0"/>
          <a:chExt cx="0" cy="0"/>
        </a:xfrm>
      </p:grpSpPr>
      <p:sp>
        <p:nvSpPr>
          <p:cNvPr id="17" name="Content Placeholder 2"/>
          <p:cNvSpPr>
            <a:spLocks noGrp="1"/>
          </p:cNvSpPr>
          <p:nvPr>
            <p:ph idx="14"/>
          </p:nvPr>
        </p:nvSpPr>
        <p:spPr>
          <a:xfrm>
            <a:off x="613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p:nvPr>
        </p:nvSpPr>
        <p:spPr>
          <a:xfrm>
            <a:off x="6201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61B7E8E1-A7A0-4F97-882E-77A605C30EF3}"/>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9" name="Title Placeholder 2">
            <a:extLst>
              <a:ext uri="{FF2B5EF4-FFF2-40B4-BE49-F238E27FC236}">
                <a16:creationId xmlns:a16="http://schemas.microsoft.com/office/drawing/2014/main" id="{0A60DE3F-3A47-46AD-9D17-F451AD90978C}"/>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1919755445"/>
      </p:ext>
    </p:extLst>
  </p:cSld>
  <p:clrMapOvr>
    <a:masterClrMapping/>
  </p:clrMapOvr>
  <p:transition>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losing Slide - Solid Footer">
    <p:spTree>
      <p:nvGrpSpPr>
        <p:cNvPr id="1" name=""/>
        <p:cNvGrpSpPr/>
        <p:nvPr/>
      </p:nvGrpSpPr>
      <p:grpSpPr>
        <a:xfrm>
          <a:off x="0" y="0"/>
          <a:ext cx="0" cy="0"/>
          <a:chOff x="0" y="0"/>
          <a:chExt cx="0" cy="0"/>
        </a:xfrm>
      </p:grpSpPr>
      <p:sp>
        <p:nvSpPr>
          <p:cNvPr id="6" name="Rectangle 5"/>
          <p:cNvSpPr/>
          <p:nvPr userDrawn="1"/>
        </p:nvSpPr>
        <p:spPr>
          <a:xfrm>
            <a:off x="0" y="0"/>
            <a:ext cx="12192000" cy="1931218"/>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5" name="Text Placeholder 4"/>
          <p:cNvSpPr>
            <a:spLocks noGrp="1"/>
          </p:cNvSpPr>
          <p:nvPr>
            <p:ph type="body" sz="quarter" idx="10" hasCustomPrompt="1"/>
          </p:nvPr>
        </p:nvSpPr>
        <p:spPr>
          <a:xfrm>
            <a:off x="612648" y="2219252"/>
            <a:ext cx="10972800" cy="3456421"/>
          </a:xfrm>
          <a:prstGeom prst="rect">
            <a:avLst/>
          </a:prstGeom>
        </p:spPr>
        <p:txBody>
          <a:bodyPr/>
          <a:lstStyle>
            <a:lvl1pPr marL="0" indent="0">
              <a:buFontTx/>
              <a:buNone/>
              <a:defRPr sz="2000">
                <a:solidFill>
                  <a:srgbClr val="2F383F"/>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Add Contact Info</a:t>
            </a:r>
          </a:p>
        </p:txBody>
      </p:sp>
      <p:sp>
        <p:nvSpPr>
          <p:cNvPr id="3" name="Text Placeholder 2"/>
          <p:cNvSpPr>
            <a:spLocks noGrp="1"/>
          </p:cNvSpPr>
          <p:nvPr>
            <p:ph type="body" sz="quarter" idx="12" hasCustomPrompt="1"/>
          </p:nvPr>
        </p:nvSpPr>
        <p:spPr>
          <a:xfrm>
            <a:off x="612775" y="663864"/>
            <a:ext cx="10972673" cy="1079439"/>
          </a:xfrm>
          <a:prstGeom prst="rect">
            <a:avLst/>
          </a:prstGeom>
        </p:spPr>
        <p:txBody>
          <a:bodyPr/>
          <a:lstStyle>
            <a:lvl1pPr marL="0" indent="0">
              <a:buNone/>
              <a:defRPr sz="4400" spc="600">
                <a:solidFill>
                  <a:schemeClr val="bg1"/>
                </a:solidFill>
                <a:latin typeface="+mj-lt"/>
              </a:defRPr>
            </a:lvl1pPr>
          </a:lstStyle>
          <a:p>
            <a:pPr lvl="0"/>
            <a:r>
              <a:rPr lang="en-US"/>
              <a:t>Closing Main Header</a:t>
            </a:r>
          </a:p>
        </p:txBody>
      </p:sp>
    </p:spTree>
    <p:extLst>
      <p:ext uri="{BB962C8B-B14F-4D97-AF65-F5344CB8AC3E}">
        <p14:creationId xmlns:p14="http://schemas.microsoft.com/office/powerpoint/2010/main" val="3815099522"/>
      </p:ext>
    </p:extLst>
  </p:cSld>
  <p:clrMapOvr>
    <a:masterClrMapping/>
  </p:clrMapOvr>
  <p:transition spd="slow">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ingle Header w/Numberin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13813" y="118872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SzPct val="80000"/>
              <a:buFont typeface="+mj-lt"/>
              <a:buAutoNum type="arabicPeriod"/>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Arial" panose="020B0604020202020204" pitchFamily="34" charset="0"/>
              <a:buChar char="•"/>
              <a:defRPr lang="en-US" sz="2133" kern="1200" baseline="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SzPct val="80000"/>
              <a:buFont typeface="Courier New" panose="02070309020205020404" pitchFamily="49" charset="0"/>
              <a:buChar char="o"/>
              <a:defRPr lang="en-US" sz="1867" kern="1200" baseline="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Open Sans" panose="020B0606030504020204" pitchFamily="34" charset="0"/>
              <a:buChar char="–"/>
              <a:defRPr lang="en-US" sz="1867" kern="1200" baseline="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Arial" panose="020B0604020202020204" pitchFamily="34" charset="0"/>
              <a:buChar char="•"/>
              <a:defRPr lang="en-US" sz="1867" kern="1200" dirty="0">
                <a:solidFill>
                  <a:srgbClr val="2F383F"/>
                </a:solidFill>
                <a:latin typeface="+mj-lt"/>
                <a:ea typeface="+mn-ea"/>
                <a:cs typeface="Poppins" panose="00000500000000000000" pitchFamily="50" charset="0"/>
              </a:defRPr>
            </a:lvl5pPr>
            <a:lvl6pPr marL="1835105" indent="-309026">
              <a:buClr>
                <a:schemeClr val="tx1"/>
              </a:buClr>
              <a:buFont typeface="Open Sans" panose="020B0606030504020204" pitchFamily="34" charset="0"/>
              <a:buChar char="–"/>
              <a:defRPr sz="1867">
                <a:solidFill>
                  <a:schemeClr val="tx1"/>
                </a:solidFill>
                <a:latin typeface="+mn-l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2">
            <a:extLst>
              <a:ext uri="{FF2B5EF4-FFF2-40B4-BE49-F238E27FC236}">
                <a16:creationId xmlns:a16="http://schemas.microsoft.com/office/drawing/2014/main" id="{B0ED7E7A-8ECE-436D-9844-D11DA849B6C3}"/>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913631328"/>
      </p:ext>
    </p:extLst>
  </p:cSld>
  <p:clrMapOvr>
    <a:masterClrMapping/>
  </p:clrMapOvr>
  <p:transition spd="slow">
    <p:wipe dir="d"/>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ingle Header - 2 Column">
    <p:spTree>
      <p:nvGrpSpPr>
        <p:cNvPr id="1" name=""/>
        <p:cNvGrpSpPr/>
        <p:nvPr/>
      </p:nvGrpSpPr>
      <p:grpSpPr>
        <a:xfrm>
          <a:off x="0" y="0"/>
          <a:ext cx="0" cy="0"/>
          <a:chOff x="0" y="0"/>
          <a:chExt cx="0" cy="0"/>
        </a:xfrm>
      </p:grpSpPr>
      <p:sp>
        <p:nvSpPr>
          <p:cNvPr id="17" name="Content Placeholder 2"/>
          <p:cNvSpPr>
            <a:spLocks noGrp="1"/>
          </p:cNvSpPr>
          <p:nvPr>
            <p:ph idx="14"/>
          </p:nvPr>
        </p:nvSpPr>
        <p:spPr>
          <a:xfrm>
            <a:off x="613813" y="118872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p:nvPr>
        </p:nvSpPr>
        <p:spPr>
          <a:xfrm>
            <a:off x="6201813" y="118872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2">
            <a:extLst>
              <a:ext uri="{FF2B5EF4-FFF2-40B4-BE49-F238E27FC236}">
                <a16:creationId xmlns:a16="http://schemas.microsoft.com/office/drawing/2014/main" id="{CCD85A44-0207-44F4-BFC6-6196D47986BD}"/>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1250153316"/>
      </p:ext>
    </p:extLst>
  </p:cSld>
  <p:clrMapOvr>
    <a:masterClrMapping/>
  </p:clrMapOvr>
  <p:transition spd="slow">
    <p:wipe dir="d"/>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Blue Backgroun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FAAE9E8-B0FB-3203-EC29-DD0CC479FBAB}"/>
              </a:ext>
            </a:extLst>
          </p:cNvPr>
          <p:cNvSpPr txBox="1">
            <a:spLocks/>
          </p:cNvSpPr>
          <p:nvPr userDrawn="1"/>
        </p:nvSpPr>
        <p:spPr>
          <a:xfrm>
            <a:off x="289089" y="1537143"/>
            <a:ext cx="6639612" cy="2387600"/>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rgbClr val="154D9F"/>
                </a:solidFill>
                <a:effectLst/>
                <a:uLnTx/>
                <a:uFillTx/>
                <a:latin typeface="Calibri Light" panose="020F0302020204030204"/>
                <a:ea typeface="+mj-ea"/>
                <a:cs typeface="+mj-cs"/>
              </a:rPr>
              <a:t>Click to edit Master title style</a:t>
            </a:r>
          </a:p>
        </p:txBody>
      </p:sp>
    </p:spTree>
    <p:extLst>
      <p:ext uri="{BB962C8B-B14F-4D97-AF65-F5344CB8AC3E}">
        <p14:creationId xmlns:p14="http://schemas.microsoft.com/office/powerpoint/2010/main" val="2999847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duction 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352-FEEA-2DCB-BB18-58F19713E5D0}"/>
              </a:ext>
            </a:extLst>
          </p:cNvPr>
          <p:cNvSpPr>
            <a:spLocks noGrp="1"/>
          </p:cNvSpPr>
          <p:nvPr>
            <p:ph type="ctrTitle"/>
          </p:nvPr>
        </p:nvSpPr>
        <p:spPr>
          <a:xfrm>
            <a:off x="289089" y="1537143"/>
            <a:ext cx="6639612" cy="2387600"/>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D89DBC5-8F18-28C0-027D-23D5D479C5BA}"/>
              </a:ext>
            </a:extLst>
          </p:cNvPr>
          <p:cNvSpPr>
            <a:spLocks noGrp="1"/>
          </p:cNvSpPr>
          <p:nvPr>
            <p:ph type="subTitle" idx="1"/>
          </p:nvPr>
        </p:nvSpPr>
        <p:spPr>
          <a:xfrm>
            <a:off x="289089" y="4016818"/>
            <a:ext cx="5140750" cy="61174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0851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rtners We Drive Success Fo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F3A99A-3C23-6F5D-DAF1-83404BD722D7}"/>
              </a:ext>
            </a:extLst>
          </p:cNvPr>
          <p:cNvGrpSpPr/>
          <p:nvPr userDrawn="1"/>
        </p:nvGrpSpPr>
        <p:grpSpPr>
          <a:xfrm>
            <a:off x="399362" y="2182040"/>
            <a:ext cx="7090008" cy="1637211"/>
            <a:chOff x="403903" y="517423"/>
            <a:chExt cx="7090008" cy="1637211"/>
          </a:xfrm>
        </p:grpSpPr>
        <p:grpSp>
          <p:nvGrpSpPr>
            <p:cNvPr id="4" name="Group 3">
              <a:extLst>
                <a:ext uri="{FF2B5EF4-FFF2-40B4-BE49-F238E27FC236}">
                  <a16:creationId xmlns:a16="http://schemas.microsoft.com/office/drawing/2014/main" id="{1E023C07-3D82-8977-1DC3-0772795CD6ED}"/>
                </a:ext>
              </a:extLst>
            </p:cNvPr>
            <p:cNvGrpSpPr/>
            <p:nvPr/>
          </p:nvGrpSpPr>
          <p:grpSpPr>
            <a:xfrm>
              <a:off x="2801933" y="744714"/>
              <a:ext cx="4691978" cy="1277883"/>
              <a:chOff x="3865229" y="2504165"/>
              <a:chExt cx="6110668" cy="1664270"/>
            </a:xfrm>
            <a:effectLst>
              <a:outerShdw blurRad="609600" sx="37000" sy="37000" algn="ctr" rotWithShape="0">
                <a:srgbClr val="000000">
                  <a:alpha val="20000"/>
                </a:srgbClr>
              </a:outerShdw>
            </a:effectLst>
          </p:grpSpPr>
          <p:pic>
            <p:nvPicPr>
              <p:cNvPr id="10" name="Graphic 9">
                <a:extLst>
                  <a:ext uri="{FF2B5EF4-FFF2-40B4-BE49-F238E27FC236}">
                    <a16:creationId xmlns:a16="http://schemas.microsoft.com/office/drawing/2014/main" id="{121F2410-9A12-9612-9B74-04AB5DD75E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4382" y="3615223"/>
                <a:ext cx="1346015" cy="553212"/>
              </a:xfrm>
              <a:prstGeom prst="rect">
                <a:avLst/>
              </a:prstGeom>
            </p:spPr>
          </p:pic>
          <p:pic>
            <p:nvPicPr>
              <p:cNvPr id="11" name="Graphic 10">
                <a:extLst>
                  <a:ext uri="{FF2B5EF4-FFF2-40B4-BE49-F238E27FC236}">
                    <a16:creationId xmlns:a16="http://schemas.microsoft.com/office/drawing/2014/main" id="{814A3030-2019-7E1B-54D0-905095FFC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3471" y="2638022"/>
                <a:ext cx="1661823" cy="457200"/>
              </a:xfrm>
              <a:prstGeom prst="rect">
                <a:avLst/>
              </a:prstGeom>
            </p:spPr>
          </p:pic>
          <p:pic>
            <p:nvPicPr>
              <p:cNvPr id="12" name="Graphic 11">
                <a:extLst>
                  <a:ext uri="{FF2B5EF4-FFF2-40B4-BE49-F238E27FC236}">
                    <a16:creationId xmlns:a16="http://schemas.microsoft.com/office/drawing/2014/main" id="{66B4887E-AA6E-BB3D-99F3-4C8E87FC65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5229" y="3817298"/>
                <a:ext cx="1794811" cy="258078"/>
              </a:xfrm>
              <a:prstGeom prst="rect">
                <a:avLst/>
              </a:prstGeom>
            </p:spPr>
          </p:pic>
          <p:pic>
            <p:nvPicPr>
              <p:cNvPr id="13" name="Graphic 12">
                <a:extLst>
                  <a:ext uri="{FF2B5EF4-FFF2-40B4-BE49-F238E27FC236}">
                    <a16:creationId xmlns:a16="http://schemas.microsoft.com/office/drawing/2014/main" id="{3C8B0A9E-D026-E10B-D990-473E9C36E5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34740" y="3703657"/>
                <a:ext cx="2141157" cy="377851"/>
              </a:xfrm>
              <a:prstGeom prst="rect">
                <a:avLst/>
              </a:prstGeom>
            </p:spPr>
          </p:pic>
          <p:pic>
            <p:nvPicPr>
              <p:cNvPr id="14" name="Graphic 13">
                <a:extLst>
                  <a:ext uri="{FF2B5EF4-FFF2-40B4-BE49-F238E27FC236}">
                    <a16:creationId xmlns:a16="http://schemas.microsoft.com/office/drawing/2014/main" id="{FA125D96-4C1C-60AF-B364-99D4DC2204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71199" y="2578671"/>
                <a:ext cx="1873211" cy="415635"/>
              </a:xfrm>
              <a:prstGeom prst="rect">
                <a:avLst/>
              </a:prstGeom>
            </p:spPr>
          </p:pic>
          <p:pic>
            <p:nvPicPr>
              <p:cNvPr id="15" name="Graphic 14">
                <a:extLst>
                  <a:ext uri="{FF2B5EF4-FFF2-40B4-BE49-F238E27FC236}">
                    <a16:creationId xmlns:a16="http://schemas.microsoft.com/office/drawing/2014/main" id="{E1997188-F5D3-0020-52A5-5F5CE27352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65229" y="2504165"/>
                <a:ext cx="712338" cy="712338"/>
              </a:xfrm>
              <a:prstGeom prst="rect">
                <a:avLst/>
              </a:prstGeom>
            </p:spPr>
          </p:pic>
        </p:grpSp>
        <p:grpSp>
          <p:nvGrpSpPr>
            <p:cNvPr id="5" name="Group 4">
              <a:extLst>
                <a:ext uri="{FF2B5EF4-FFF2-40B4-BE49-F238E27FC236}">
                  <a16:creationId xmlns:a16="http://schemas.microsoft.com/office/drawing/2014/main" id="{94AE1158-FC7F-0EC4-464A-1FAD6F8D6063}"/>
                </a:ext>
              </a:extLst>
            </p:cNvPr>
            <p:cNvGrpSpPr/>
            <p:nvPr/>
          </p:nvGrpSpPr>
          <p:grpSpPr>
            <a:xfrm>
              <a:off x="403903" y="732912"/>
              <a:ext cx="1378116" cy="1220516"/>
              <a:chOff x="1441746" y="1809095"/>
              <a:chExt cx="1378116" cy="1220516"/>
            </a:xfrm>
          </p:grpSpPr>
          <p:pic>
            <p:nvPicPr>
              <p:cNvPr id="7" name="Graphic 6">
                <a:extLst>
                  <a:ext uri="{FF2B5EF4-FFF2-40B4-BE49-F238E27FC236}">
                    <a16:creationId xmlns:a16="http://schemas.microsoft.com/office/drawing/2014/main" id="{8E1FB5A1-823B-2A37-1C15-3A456EDF92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86423" y="1809095"/>
                <a:ext cx="829818" cy="437960"/>
              </a:xfrm>
              <a:prstGeom prst="rect">
                <a:avLst/>
              </a:prstGeom>
            </p:spPr>
          </p:pic>
          <p:sp>
            <p:nvSpPr>
              <p:cNvPr id="8" name="TextBox 7">
                <a:extLst>
                  <a:ext uri="{FF2B5EF4-FFF2-40B4-BE49-F238E27FC236}">
                    <a16:creationId xmlns:a16="http://schemas.microsoft.com/office/drawing/2014/main" id="{D4E5FBC6-CABD-C7E4-782D-D4B0D15267AD}"/>
                  </a:ext>
                </a:extLst>
              </p:cNvPr>
              <p:cNvSpPr txBox="1"/>
              <p:nvPr/>
            </p:nvSpPr>
            <p:spPr>
              <a:xfrm>
                <a:off x="1441746" y="2290947"/>
                <a:ext cx="1378116"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Medium" panose="00000600000000000000" pitchFamily="2" charset="0"/>
                    <a:ea typeface="+mn-ea"/>
                    <a:cs typeface="Poppins Medium" panose="00000600000000000000" pitchFamily="2" charset="0"/>
                  </a:rPr>
                  <a:t>Partners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Poppins Medium" panose="00000600000000000000" pitchFamily="2" charset="0"/>
                    <a:ea typeface="+mn-ea"/>
                    <a:cs typeface="Poppins Medium" panose="00000600000000000000" pitchFamily="2" charset="0"/>
                  </a:rPr>
                  <a:t>We Drive Success For</a:t>
                </a:r>
              </a:p>
            </p:txBody>
          </p:sp>
        </p:grpSp>
        <p:cxnSp>
          <p:nvCxnSpPr>
            <p:cNvPr id="6" name="Straight Connector 5">
              <a:extLst>
                <a:ext uri="{FF2B5EF4-FFF2-40B4-BE49-F238E27FC236}">
                  <a16:creationId xmlns:a16="http://schemas.microsoft.com/office/drawing/2014/main" id="{F01D44D9-14F4-082B-A30D-428AB00E150B}"/>
                </a:ext>
              </a:extLst>
            </p:cNvPr>
            <p:cNvCxnSpPr/>
            <p:nvPr/>
          </p:nvCxnSpPr>
          <p:spPr>
            <a:xfrm>
              <a:off x="2441061" y="517423"/>
              <a:ext cx="0" cy="1637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0872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ndors We Work Worth">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53F9BFC-17D8-670D-0AB4-BF038CE06DBF}"/>
              </a:ext>
            </a:extLst>
          </p:cNvPr>
          <p:cNvGrpSpPr/>
          <p:nvPr userDrawn="1"/>
        </p:nvGrpSpPr>
        <p:grpSpPr>
          <a:xfrm>
            <a:off x="840659" y="1658679"/>
            <a:ext cx="8911238" cy="2860158"/>
            <a:chOff x="840659" y="1297172"/>
            <a:chExt cx="8911238" cy="2860158"/>
          </a:xfrm>
        </p:grpSpPr>
        <p:cxnSp>
          <p:nvCxnSpPr>
            <p:cNvPr id="2" name="Straight Connector 1">
              <a:extLst>
                <a:ext uri="{FF2B5EF4-FFF2-40B4-BE49-F238E27FC236}">
                  <a16:creationId xmlns:a16="http://schemas.microsoft.com/office/drawing/2014/main" id="{1BF23DB3-B08C-786A-09CF-024DBD09E341}"/>
                </a:ext>
              </a:extLst>
            </p:cNvPr>
            <p:cNvCxnSpPr>
              <a:cxnSpLocks/>
            </p:cNvCxnSpPr>
            <p:nvPr userDrawn="1"/>
          </p:nvCxnSpPr>
          <p:spPr>
            <a:xfrm>
              <a:off x="2424223" y="1297172"/>
              <a:ext cx="16606" cy="28601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D2D62D3-B4D1-C201-BB56-071B1105B251}"/>
                </a:ext>
              </a:extLst>
            </p:cNvPr>
            <p:cNvGrpSpPr/>
            <p:nvPr userDrawn="1"/>
          </p:nvGrpSpPr>
          <p:grpSpPr>
            <a:xfrm>
              <a:off x="2633851" y="1702072"/>
              <a:ext cx="7118046" cy="1908624"/>
              <a:chOff x="2633851" y="1506590"/>
              <a:chExt cx="7118046" cy="1908624"/>
            </a:xfrm>
          </p:grpSpPr>
          <p:pic>
            <p:nvPicPr>
              <p:cNvPr id="16" name="Graphic 15">
                <a:extLst>
                  <a:ext uri="{FF2B5EF4-FFF2-40B4-BE49-F238E27FC236}">
                    <a16:creationId xmlns:a16="http://schemas.microsoft.com/office/drawing/2014/main" id="{6DC7ABB4-4A77-648D-F131-8E1DA11C5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9260" y="1557555"/>
                <a:ext cx="829818" cy="437960"/>
              </a:xfrm>
              <a:prstGeom prst="rect">
                <a:avLst/>
              </a:prstGeom>
            </p:spPr>
          </p:pic>
          <p:pic>
            <p:nvPicPr>
              <p:cNvPr id="17" name="Graphic 16">
                <a:extLst>
                  <a:ext uri="{FF2B5EF4-FFF2-40B4-BE49-F238E27FC236}">
                    <a16:creationId xmlns:a16="http://schemas.microsoft.com/office/drawing/2014/main" id="{4A5FDCE4-FD19-19AE-6999-22041529E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9260" y="2564673"/>
                <a:ext cx="1594791" cy="193120"/>
              </a:xfrm>
              <a:prstGeom prst="rect">
                <a:avLst/>
              </a:prstGeom>
            </p:spPr>
          </p:pic>
          <p:pic>
            <p:nvPicPr>
              <p:cNvPr id="18" name="Graphic 17">
                <a:extLst>
                  <a:ext uri="{FF2B5EF4-FFF2-40B4-BE49-F238E27FC236}">
                    <a16:creationId xmlns:a16="http://schemas.microsoft.com/office/drawing/2014/main" id="{463020C2-8543-50A2-34EE-B9AD48AF75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4509" y="1670050"/>
                <a:ext cx="1353050" cy="369357"/>
              </a:xfrm>
              <a:prstGeom prst="rect">
                <a:avLst/>
              </a:prstGeom>
            </p:spPr>
          </p:pic>
          <p:pic>
            <p:nvPicPr>
              <p:cNvPr id="19" name="Graphic 18">
                <a:extLst>
                  <a:ext uri="{FF2B5EF4-FFF2-40B4-BE49-F238E27FC236}">
                    <a16:creationId xmlns:a16="http://schemas.microsoft.com/office/drawing/2014/main" id="{8C93F272-F29F-9944-CD4B-3C99A566D3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8111" y="1506590"/>
                <a:ext cx="507365" cy="584191"/>
              </a:xfrm>
              <a:prstGeom prst="rect">
                <a:avLst/>
              </a:prstGeom>
            </p:spPr>
          </p:pic>
          <p:pic>
            <p:nvPicPr>
              <p:cNvPr id="20" name="Graphic 19">
                <a:extLst>
                  <a:ext uri="{FF2B5EF4-FFF2-40B4-BE49-F238E27FC236}">
                    <a16:creationId xmlns:a16="http://schemas.microsoft.com/office/drawing/2014/main" id="{8870A58C-A3A2-458C-D628-EE3E991A23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1689" y="2530866"/>
                <a:ext cx="1435870" cy="260734"/>
              </a:xfrm>
              <a:prstGeom prst="rect">
                <a:avLst/>
              </a:prstGeom>
            </p:spPr>
          </p:pic>
          <p:pic>
            <p:nvPicPr>
              <p:cNvPr id="21" name="Graphic 20">
                <a:extLst>
                  <a:ext uri="{FF2B5EF4-FFF2-40B4-BE49-F238E27FC236}">
                    <a16:creationId xmlns:a16="http://schemas.microsoft.com/office/drawing/2014/main" id="{6EC2D750-410F-AB0B-43CE-5A76CC75532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04323" y="1739212"/>
                <a:ext cx="901385" cy="227019"/>
              </a:xfrm>
              <a:prstGeom prst="rect">
                <a:avLst/>
              </a:prstGeom>
            </p:spPr>
          </p:pic>
          <p:pic>
            <p:nvPicPr>
              <p:cNvPr id="22" name="Graphic 21">
                <a:extLst>
                  <a:ext uri="{FF2B5EF4-FFF2-40B4-BE49-F238E27FC236}">
                    <a16:creationId xmlns:a16="http://schemas.microsoft.com/office/drawing/2014/main" id="{58174737-CE38-5EEE-9322-F7721B92502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34293" b="33665"/>
              <a:stretch/>
            </p:blipFill>
            <p:spPr>
              <a:xfrm>
                <a:off x="8265200" y="2423048"/>
                <a:ext cx="1486697" cy="476369"/>
              </a:xfrm>
              <a:prstGeom prst="rect">
                <a:avLst/>
              </a:prstGeom>
            </p:spPr>
          </p:pic>
          <p:pic>
            <p:nvPicPr>
              <p:cNvPr id="23" name="Graphic 22">
                <a:extLst>
                  <a:ext uri="{FF2B5EF4-FFF2-40B4-BE49-F238E27FC236}">
                    <a16:creationId xmlns:a16="http://schemas.microsoft.com/office/drawing/2014/main" id="{1DFE476B-F7A2-D6A1-81D9-3E20537C8B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75270" y="1567016"/>
                <a:ext cx="575423" cy="575423"/>
              </a:xfrm>
              <a:prstGeom prst="rect">
                <a:avLst/>
              </a:prstGeom>
            </p:spPr>
          </p:pic>
          <p:pic>
            <p:nvPicPr>
              <p:cNvPr id="24" name="Graphic 23">
                <a:extLst>
                  <a:ext uri="{FF2B5EF4-FFF2-40B4-BE49-F238E27FC236}">
                    <a16:creationId xmlns:a16="http://schemas.microsoft.com/office/drawing/2014/main" id="{436F40F0-4156-43B3-AE51-E18CD408D3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16592" y="1652576"/>
                <a:ext cx="969645" cy="404305"/>
              </a:xfrm>
              <a:prstGeom prst="rect">
                <a:avLst/>
              </a:prstGeom>
            </p:spPr>
          </p:pic>
          <p:pic>
            <p:nvPicPr>
              <p:cNvPr id="25" name="Graphic 24">
                <a:extLst>
                  <a:ext uri="{FF2B5EF4-FFF2-40B4-BE49-F238E27FC236}">
                    <a16:creationId xmlns:a16="http://schemas.microsoft.com/office/drawing/2014/main" id="{20B15038-8280-452E-66BD-64AB732AEB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33851" y="3149072"/>
                <a:ext cx="1242001" cy="266142"/>
              </a:xfrm>
              <a:prstGeom prst="rect">
                <a:avLst/>
              </a:prstGeom>
            </p:spPr>
          </p:pic>
          <p:pic>
            <p:nvPicPr>
              <p:cNvPr id="26" name="Graphic 25">
                <a:extLst>
                  <a:ext uri="{FF2B5EF4-FFF2-40B4-BE49-F238E27FC236}">
                    <a16:creationId xmlns:a16="http://schemas.microsoft.com/office/drawing/2014/main" id="{1411BC3A-7360-4531-A191-0F5B79882B7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68916" y="3122613"/>
                <a:ext cx="981075" cy="285757"/>
              </a:xfrm>
              <a:prstGeom prst="rect">
                <a:avLst/>
              </a:prstGeom>
            </p:spPr>
          </p:pic>
          <p:pic>
            <p:nvPicPr>
              <p:cNvPr id="27" name="Graphic 26">
                <a:extLst>
                  <a:ext uri="{FF2B5EF4-FFF2-40B4-BE49-F238E27FC236}">
                    <a16:creationId xmlns:a16="http://schemas.microsoft.com/office/drawing/2014/main" id="{B7680B2A-D6A1-C257-2D78-3F9680D4DEF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65197" y="2486803"/>
                <a:ext cx="1311342" cy="348861"/>
              </a:xfrm>
              <a:prstGeom prst="rect">
                <a:avLst/>
              </a:prstGeom>
            </p:spPr>
          </p:pic>
        </p:grpSp>
        <p:grpSp>
          <p:nvGrpSpPr>
            <p:cNvPr id="28" name="Group 27">
              <a:extLst>
                <a:ext uri="{FF2B5EF4-FFF2-40B4-BE49-F238E27FC236}">
                  <a16:creationId xmlns:a16="http://schemas.microsoft.com/office/drawing/2014/main" id="{C5BACFE2-C5D7-3557-53FC-875F7B623F1F}"/>
                </a:ext>
              </a:extLst>
            </p:cNvPr>
            <p:cNvGrpSpPr/>
            <p:nvPr userDrawn="1"/>
          </p:nvGrpSpPr>
          <p:grpSpPr>
            <a:xfrm>
              <a:off x="840659" y="2037817"/>
              <a:ext cx="1459704" cy="1015663"/>
              <a:chOff x="840659" y="2037817"/>
              <a:chExt cx="1459704" cy="1015663"/>
            </a:xfrm>
          </p:grpSpPr>
          <p:sp>
            <p:nvSpPr>
              <p:cNvPr id="29" name="TextBox 28">
                <a:extLst>
                  <a:ext uri="{FF2B5EF4-FFF2-40B4-BE49-F238E27FC236}">
                    <a16:creationId xmlns:a16="http://schemas.microsoft.com/office/drawing/2014/main" id="{10FCDD3F-21B4-0C82-01CF-E9B3AEC231FC}"/>
                  </a:ext>
                </a:extLst>
              </p:cNvPr>
              <p:cNvSpPr txBox="1">
                <a:spLocks/>
              </p:cNvSpPr>
              <p:nvPr/>
            </p:nvSpPr>
            <p:spPr>
              <a:xfrm>
                <a:off x="922247" y="2037817"/>
                <a:ext cx="137811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Poppins Medium" panose="00000600000000000000" pitchFamily="2" charset="0"/>
                    <a:ea typeface="+mn-ea"/>
                    <a:cs typeface="Poppins Medium" panose="00000600000000000000" pitchFamily="2" charset="0"/>
                  </a:rPr>
                  <a:t>Over 200 Vendors Loaded</a:t>
                </a:r>
              </a:p>
            </p:txBody>
          </p:sp>
          <p:grpSp>
            <p:nvGrpSpPr>
              <p:cNvPr id="30" name="Group 29">
                <a:extLst>
                  <a:ext uri="{FF2B5EF4-FFF2-40B4-BE49-F238E27FC236}">
                    <a16:creationId xmlns:a16="http://schemas.microsoft.com/office/drawing/2014/main" id="{EBFCEF0F-6C38-44FF-FD22-9CCAD24CA2F8}"/>
                  </a:ext>
                </a:extLst>
              </p:cNvPr>
              <p:cNvGrpSpPr/>
              <p:nvPr/>
            </p:nvGrpSpPr>
            <p:grpSpPr>
              <a:xfrm rot="2011577">
                <a:off x="840659" y="2614603"/>
                <a:ext cx="368140" cy="393246"/>
                <a:chOff x="551761" y="6426422"/>
                <a:chExt cx="368140" cy="393246"/>
              </a:xfrm>
            </p:grpSpPr>
            <p:sp>
              <p:nvSpPr>
                <p:cNvPr id="31" name="Freeform: Shape 30">
                  <a:extLst>
                    <a:ext uri="{FF2B5EF4-FFF2-40B4-BE49-F238E27FC236}">
                      <a16:creationId xmlns:a16="http://schemas.microsoft.com/office/drawing/2014/main" id="{48577B0E-2E38-ED35-1DCA-4370DCBE1D67}"/>
                    </a:ext>
                  </a:extLst>
                </p:cNvPr>
                <p:cNvSpPr/>
                <p:nvPr/>
              </p:nvSpPr>
              <p:spPr>
                <a:xfrm>
                  <a:off x="624405" y="6511126"/>
                  <a:ext cx="295496" cy="218844"/>
                </a:xfrm>
                <a:custGeom>
                  <a:avLst/>
                  <a:gdLst>
                    <a:gd name="connsiteX0" fmla="*/ 0 w 295496"/>
                    <a:gd name="connsiteY0" fmla="*/ 183585 h 218844"/>
                    <a:gd name="connsiteX1" fmla="*/ 173547 w 295496"/>
                    <a:gd name="connsiteY1" fmla="*/ 182209 h 218844"/>
                    <a:gd name="connsiteX2" fmla="*/ 184296 w 295496"/>
                    <a:gd name="connsiteY2" fmla="*/ 159946 h 218844"/>
                    <a:gd name="connsiteX3" fmla="*/ 136089 w 295496"/>
                    <a:gd name="connsiteY3" fmla="*/ 12442 h 218844"/>
                    <a:gd name="connsiteX4" fmla="*/ 137269 w 295496"/>
                    <a:gd name="connsiteY4" fmla="*/ 0 h 218844"/>
                    <a:gd name="connsiteX5" fmla="*/ 292497 w 295496"/>
                    <a:gd name="connsiteY5" fmla="*/ 128562 h 218844"/>
                    <a:gd name="connsiteX6" fmla="*/ 294277 w 295496"/>
                    <a:gd name="connsiteY6" fmla="*/ 143670 h 218844"/>
                    <a:gd name="connsiteX7" fmla="*/ 211223 w 295496"/>
                    <a:gd name="connsiteY7" fmla="*/ 205957 h 218844"/>
                    <a:gd name="connsiteX8" fmla="*/ 155807 w 295496"/>
                    <a:gd name="connsiteY8" fmla="*/ 217045 h 218844"/>
                    <a:gd name="connsiteX9" fmla="*/ 0 w 295496"/>
                    <a:gd name="connsiteY9" fmla="*/ 183585 h 21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96" h="218844">
                      <a:moveTo>
                        <a:pt x="0" y="183585"/>
                      </a:moveTo>
                      <a:lnTo>
                        <a:pt x="173547" y="182209"/>
                      </a:lnTo>
                      <a:cubicBezTo>
                        <a:pt x="173547" y="182209"/>
                        <a:pt x="191200" y="182722"/>
                        <a:pt x="184296" y="159946"/>
                      </a:cubicBezTo>
                      <a:cubicBezTo>
                        <a:pt x="177392" y="137170"/>
                        <a:pt x="136089" y="12442"/>
                        <a:pt x="136089" y="12442"/>
                      </a:cubicBezTo>
                      <a:cubicBezTo>
                        <a:pt x="136089" y="12442"/>
                        <a:pt x="132233" y="0"/>
                        <a:pt x="137269" y="0"/>
                      </a:cubicBezTo>
                      <a:cubicBezTo>
                        <a:pt x="142305" y="0"/>
                        <a:pt x="244508" y="79383"/>
                        <a:pt x="292497" y="128562"/>
                      </a:cubicBezTo>
                      <a:cubicBezTo>
                        <a:pt x="292497" y="128562"/>
                        <a:pt x="297827" y="138634"/>
                        <a:pt x="294277" y="143670"/>
                      </a:cubicBezTo>
                      <a:cubicBezTo>
                        <a:pt x="290727" y="148706"/>
                        <a:pt x="211223" y="205957"/>
                        <a:pt x="211223" y="205957"/>
                      </a:cubicBezTo>
                      <a:cubicBezTo>
                        <a:pt x="211223" y="205957"/>
                        <a:pt x="193090" y="224593"/>
                        <a:pt x="155807" y="217045"/>
                      </a:cubicBezTo>
                      <a:cubicBezTo>
                        <a:pt x="118524" y="209486"/>
                        <a:pt x="3135" y="191691"/>
                        <a:pt x="0" y="183585"/>
                      </a:cubicBezTo>
                      <a:close/>
                    </a:path>
                  </a:pathLst>
                </a:custGeom>
                <a:solidFill>
                  <a:srgbClr val="FFFFFF"/>
                </a:solidFill>
                <a:ln w="1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F17E19D5-32CB-FF16-BAFF-5D4C6432CFE2}"/>
                    </a:ext>
                  </a:extLst>
                </p:cNvPr>
                <p:cNvSpPr/>
                <p:nvPr/>
              </p:nvSpPr>
              <p:spPr>
                <a:xfrm>
                  <a:off x="551761" y="6538563"/>
                  <a:ext cx="216717" cy="281105"/>
                </a:xfrm>
                <a:custGeom>
                  <a:avLst/>
                  <a:gdLst>
                    <a:gd name="connsiteX0" fmla="*/ 125439 w 216717"/>
                    <a:gd name="connsiteY0" fmla="*/ 14 h 281105"/>
                    <a:gd name="connsiteX1" fmla="*/ 40288 w 216717"/>
                    <a:gd name="connsiteY1" fmla="*/ 151243 h 281105"/>
                    <a:gd name="connsiteX2" fmla="*/ 54248 w 216717"/>
                    <a:gd name="connsiteY2" fmla="*/ 171638 h 281105"/>
                    <a:gd name="connsiteX3" fmla="*/ 206188 w 216717"/>
                    <a:gd name="connsiteY3" fmla="*/ 203208 h 281105"/>
                    <a:gd name="connsiteX4" fmla="*/ 216391 w 216717"/>
                    <a:gd name="connsiteY4" fmla="*/ 210428 h 281105"/>
                    <a:gd name="connsiteX5" fmla="*/ 27638 w 216717"/>
                    <a:gd name="connsiteY5" fmla="*/ 281105 h 281105"/>
                    <a:gd name="connsiteX6" fmla="*/ 13644 w 216717"/>
                    <a:gd name="connsiteY6" fmla="*/ 275130 h 281105"/>
                    <a:gd name="connsiteX7" fmla="*/ 940 w 216717"/>
                    <a:gd name="connsiteY7" fmla="*/ 172097 h 281105"/>
                    <a:gd name="connsiteX8" fmla="*/ 18899 w 216717"/>
                    <a:gd name="connsiteY8" fmla="*/ 118515 h 281105"/>
                    <a:gd name="connsiteX9" fmla="*/ 125439 w 216717"/>
                    <a:gd name="connsiteY9" fmla="*/ 14 h 2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17" h="281105">
                      <a:moveTo>
                        <a:pt x="125439" y="14"/>
                      </a:moveTo>
                      <a:lnTo>
                        <a:pt x="40288" y="151243"/>
                      </a:lnTo>
                      <a:cubicBezTo>
                        <a:pt x="40288" y="151243"/>
                        <a:pt x="31057" y="166307"/>
                        <a:pt x="54248" y="171638"/>
                      </a:cubicBezTo>
                      <a:cubicBezTo>
                        <a:pt x="77440" y="176980"/>
                        <a:pt x="206188" y="203208"/>
                        <a:pt x="206188" y="203208"/>
                      </a:cubicBezTo>
                      <a:cubicBezTo>
                        <a:pt x="206188" y="203208"/>
                        <a:pt x="218892" y="206059"/>
                        <a:pt x="216391" y="210428"/>
                      </a:cubicBezTo>
                      <a:cubicBezTo>
                        <a:pt x="213889" y="214798"/>
                        <a:pt x="94175" y="263944"/>
                        <a:pt x="27638" y="281105"/>
                      </a:cubicBezTo>
                      <a:cubicBezTo>
                        <a:pt x="27638" y="281105"/>
                        <a:pt x="16244" y="280723"/>
                        <a:pt x="13644" y="275130"/>
                      </a:cubicBezTo>
                      <a:cubicBezTo>
                        <a:pt x="11045" y="269537"/>
                        <a:pt x="940" y="172097"/>
                        <a:pt x="940" y="172097"/>
                      </a:cubicBezTo>
                      <a:cubicBezTo>
                        <a:pt x="940" y="172097"/>
                        <a:pt x="-6204" y="147092"/>
                        <a:pt x="18899" y="118515"/>
                      </a:cubicBezTo>
                      <a:cubicBezTo>
                        <a:pt x="44002" y="89939"/>
                        <a:pt x="116853" y="-1297"/>
                        <a:pt x="125439" y="14"/>
                      </a:cubicBezTo>
                      <a:close/>
                    </a:path>
                  </a:pathLst>
                </a:custGeom>
                <a:solidFill>
                  <a:srgbClr val="FFFFFF"/>
                </a:solidFill>
                <a:ln w="1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D71F3967-E245-D808-DA8E-5DDE85DCF514}"/>
                    </a:ext>
                  </a:extLst>
                </p:cNvPr>
                <p:cNvSpPr/>
                <p:nvPr/>
              </p:nvSpPr>
              <p:spPr>
                <a:xfrm>
                  <a:off x="559236" y="6426422"/>
                  <a:ext cx="227857" cy="238052"/>
                </a:xfrm>
                <a:custGeom>
                  <a:avLst/>
                  <a:gdLst>
                    <a:gd name="connsiteX0" fmla="*/ 227322 w 227857"/>
                    <a:gd name="connsiteY0" fmla="*/ 238041 h 238052"/>
                    <a:gd name="connsiteX1" fmla="*/ 141964 w 227857"/>
                    <a:gd name="connsiteY1" fmla="*/ 86932 h 238052"/>
                    <a:gd name="connsiteX2" fmla="*/ 117287 w 227857"/>
                    <a:gd name="connsiteY2" fmla="*/ 88330 h 238052"/>
                    <a:gd name="connsiteX3" fmla="*/ 11664 w 227857"/>
                    <a:gd name="connsiteY3" fmla="*/ 202014 h 238052"/>
                    <a:gd name="connsiteX4" fmla="*/ 205 w 227857"/>
                    <a:gd name="connsiteY4" fmla="*/ 207007 h 238052"/>
                    <a:gd name="connsiteX5" fmla="*/ 37379 w 227857"/>
                    <a:gd name="connsiteY5" fmla="*/ 8914 h 238052"/>
                    <a:gd name="connsiteX6" fmla="*/ 49734 w 227857"/>
                    <a:gd name="connsiteY6" fmla="*/ 33 h 238052"/>
                    <a:gd name="connsiteX7" fmla="*/ 144487 w 227857"/>
                    <a:gd name="connsiteY7" fmla="*/ 42472 h 238052"/>
                    <a:gd name="connsiteX8" fmla="*/ 181049 w 227857"/>
                    <a:gd name="connsiteY8" fmla="*/ 85567 h 238052"/>
                    <a:gd name="connsiteX9" fmla="*/ 227333 w 227857"/>
                    <a:gd name="connsiteY9" fmla="*/ 238052 h 23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857" h="238052">
                      <a:moveTo>
                        <a:pt x="227322" y="238041"/>
                      </a:moveTo>
                      <a:lnTo>
                        <a:pt x="141964" y="86932"/>
                      </a:lnTo>
                      <a:cubicBezTo>
                        <a:pt x="141964" y="86932"/>
                        <a:pt x="133847" y="71246"/>
                        <a:pt x="117287" y="88330"/>
                      </a:cubicBezTo>
                      <a:cubicBezTo>
                        <a:pt x="100715" y="105415"/>
                        <a:pt x="11664" y="202014"/>
                        <a:pt x="11664" y="202014"/>
                      </a:cubicBezTo>
                      <a:cubicBezTo>
                        <a:pt x="11664" y="202014"/>
                        <a:pt x="2652" y="211420"/>
                        <a:pt x="205" y="207007"/>
                      </a:cubicBezTo>
                      <a:cubicBezTo>
                        <a:pt x="-2242" y="202604"/>
                        <a:pt x="17639" y="74730"/>
                        <a:pt x="37379" y="8914"/>
                      </a:cubicBezTo>
                      <a:cubicBezTo>
                        <a:pt x="37379" y="8914"/>
                        <a:pt x="43605" y="-633"/>
                        <a:pt x="49734" y="33"/>
                      </a:cubicBezTo>
                      <a:cubicBezTo>
                        <a:pt x="55862" y="700"/>
                        <a:pt x="144487" y="42472"/>
                        <a:pt x="144487" y="42472"/>
                      </a:cubicBezTo>
                      <a:cubicBezTo>
                        <a:pt x="144487" y="42472"/>
                        <a:pt x="169579" y="49300"/>
                        <a:pt x="181049" y="85567"/>
                      </a:cubicBezTo>
                      <a:cubicBezTo>
                        <a:pt x="192519" y="121834"/>
                        <a:pt x="232904" y="231378"/>
                        <a:pt x="227333" y="238052"/>
                      </a:cubicBezTo>
                      <a:close/>
                    </a:path>
                  </a:pathLst>
                </a:custGeom>
                <a:solidFill>
                  <a:srgbClr val="FFFFFF"/>
                </a:solidFill>
                <a:ln w="1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grpSp>
      </p:grpSp>
    </p:spTree>
    <p:extLst>
      <p:ext uri="{BB962C8B-B14F-4D97-AF65-F5344CB8AC3E}">
        <p14:creationId xmlns:p14="http://schemas.microsoft.com/office/powerpoint/2010/main" val="203671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Header - 3 Column Comparison">
    <p:spTree>
      <p:nvGrpSpPr>
        <p:cNvPr id="1" name=""/>
        <p:cNvGrpSpPr/>
        <p:nvPr/>
      </p:nvGrpSpPr>
      <p:grpSpPr>
        <a:xfrm>
          <a:off x="0" y="0"/>
          <a:ext cx="0" cy="0"/>
          <a:chOff x="0" y="0"/>
          <a:chExt cx="0" cy="0"/>
        </a:xfrm>
      </p:grpSpPr>
      <p:sp>
        <p:nvSpPr>
          <p:cNvPr id="57" name="Content Placeholder 23"/>
          <p:cNvSpPr>
            <a:spLocks noGrp="1"/>
          </p:cNvSpPr>
          <p:nvPr>
            <p:ph sz="quarter" idx="14" hasCustomPrompt="1"/>
          </p:nvPr>
        </p:nvSpPr>
        <p:spPr>
          <a:xfrm>
            <a:off x="4487855"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150000"/>
              </a:lnSpc>
              <a:spcBef>
                <a:spcPts val="0"/>
              </a:spcBef>
              <a:buClr>
                <a:schemeClr val="tx1"/>
              </a:buClr>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8" name="Content Placeholder 23"/>
          <p:cNvSpPr>
            <a:spLocks noGrp="1"/>
          </p:cNvSpPr>
          <p:nvPr>
            <p:ph sz="quarter" idx="15" hasCustomPrompt="1"/>
          </p:nvPr>
        </p:nvSpPr>
        <p:spPr>
          <a:xfrm>
            <a:off x="8185647"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150000"/>
              </a:lnSpc>
              <a:spcBef>
                <a:spcPts val="0"/>
              </a:spcBef>
              <a:buClr>
                <a:schemeClr val="tx1"/>
              </a:buClr>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9" name="Text Placeholder 41"/>
          <p:cNvSpPr>
            <a:spLocks noGrp="1"/>
          </p:cNvSpPr>
          <p:nvPr>
            <p:ph type="body" sz="quarter" idx="41"/>
          </p:nvPr>
        </p:nvSpPr>
        <p:spPr>
          <a:xfrm>
            <a:off x="4487855" y="2206570"/>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0" name="Text Placeholder 41"/>
          <p:cNvSpPr>
            <a:spLocks noGrp="1"/>
          </p:cNvSpPr>
          <p:nvPr>
            <p:ph type="body" sz="quarter" idx="42"/>
          </p:nvPr>
        </p:nvSpPr>
        <p:spPr>
          <a:xfrm>
            <a:off x="8185647" y="2206568"/>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1" name="Content Placeholder 23"/>
          <p:cNvSpPr>
            <a:spLocks noGrp="1"/>
          </p:cNvSpPr>
          <p:nvPr>
            <p:ph sz="quarter" idx="11" hasCustomPrompt="1"/>
          </p:nvPr>
        </p:nvSpPr>
        <p:spPr>
          <a:xfrm>
            <a:off x="770085" y="1643181"/>
            <a:ext cx="3205771" cy="419100"/>
          </a:xfrm>
          <a:prstGeom prst="rect">
            <a:avLst/>
          </a:prstGeom>
          <a:solidFill>
            <a:srgbClr val="485660"/>
          </a:solidFill>
        </p:spPr>
        <p:txBody>
          <a:bodyPr wrap="none" anchor="ctr" anchorCtr="0">
            <a:normAutofit/>
          </a:bodyPr>
          <a:lstStyle>
            <a:lvl1pPr marL="0" indent="0" algn="ctr">
              <a:lnSpc>
                <a:spcPct val="150000"/>
              </a:lnSpc>
              <a:spcBef>
                <a:spcPts val="0"/>
              </a:spcBef>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62" name="Text Placeholder 41"/>
          <p:cNvSpPr>
            <a:spLocks noGrp="1"/>
          </p:cNvSpPr>
          <p:nvPr>
            <p:ph type="body" sz="quarter" idx="40"/>
          </p:nvPr>
        </p:nvSpPr>
        <p:spPr>
          <a:xfrm>
            <a:off x="770085" y="2206568"/>
            <a:ext cx="3205771" cy="3757138"/>
          </a:xfrm>
          <a:prstGeom prst="rect">
            <a:avLst/>
          </a:prstGeom>
        </p:spPr>
        <p:txBody>
          <a:bodyPr lIns="91440" rIns="91440">
            <a:noAutofit/>
          </a:bodyPr>
          <a:lstStyle>
            <a:lvl1pPr marL="0" indent="0" algn="ctr">
              <a:spcBef>
                <a:spcPts val="0"/>
              </a:spcBef>
              <a:spcAft>
                <a:spcPts val="400"/>
              </a:spcAft>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11" name="Text Placeholder 5">
            <a:extLst>
              <a:ext uri="{FF2B5EF4-FFF2-40B4-BE49-F238E27FC236}">
                <a16:creationId xmlns:a16="http://schemas.microsoft.com/office/drawing/2014/main" id="{1A8F725D-7467-4D3A-B2E9-4E480528DC47}"/>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3" name="Title Placeholder 2">
            <a:extLst>
              <a:ext uri="{FF2B5EF4-FFF2-40B4-BE49-F238E27FC236}">
                <a16:creationId xmlns:a16="http://schemas.microsoft.com/office/drawing/2014/main" id="{028839A0-0A8D-4150-ABBB-49BB083B870F}"/>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798939262"/>
      </p:ext>
    </p:extLst>
  </p:cSld>
  <p:clrMapOvr>
    <a:masterClrMapping/>
  </p:clrMapOvr>
  <p:transition>
    <p:fade/>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rtners Challenges to Solutions  ">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19C58-1995-0F94-8997-D758F382954D}"/>
              </a:ext>
            </a:extLst>
          </p:cNvPr>
          <p:cNvGrpSpPr/>
          <p:nvPr userDrawn="1"/>
        </p:nvGrpSpPr>
        <p:grpSpPr>
          <a:xfrm>
            <a:off x="994368" y="2415062"/>
            <a:ext cx="4680894" cy="360239"/>
            <a:chOff x="994368" y="2415062"/>
            <a:chExt cx="4680894" cy="360239"/>
          </a:xfrm>
        </p:grpSpPr>
        <p:sp>
          <p:nvSpPr>
            <p:cNvPr id="4" name="Freeform: Shape 3">
              <a:extLst>
                <a:ext uri="{FF2B5EF4-FFF2-40B4-BE49-F238E27FC236}">
                  <a16:creationId xmlns:a16="http://schemas.microsoft.com/office/drawing/2014/main" id="{4FCC3488-BA09-BA00-B284-76958A7F9F66}"/>
                </a:ext>
              </a:extLst>
            </p:cNvPr>
            <p:cNvSpPr/>
            <p:nvPr/>
          </p:nvSpPr>
          <p:spPr>
            <a:xfrm>
              <a:off x="994368" y="2431080"/>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2"/>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 name="Freeform: Shape 4">
              <a:extLst>
                <a:ext uri="{FF2B5EF4-FFF2-40B4-BE49-F238E27FC236}">
                  <a16:creationId xmlns:a16="http://schemas.microsoft.com/office/drawing/2014/main" id="{4CDA6F73-6719-15ED-C493-818CC9D23EAD}"/>
                </a:ext>
              </a:extLst>
            </p:cNvPr>
            <p:cNvSpPr/>
            <p:nvPr/>
          </p:nvSpPr>
          <p:spPr>
            <a:xfrm>
              <a:off x="1192641"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5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5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3"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4" y="137706"/>
                    <a:pt x="0" y="120086"/>
                    <a:pt x="0" y="100383"/>
                  </a:cubicBezTo>
                  <a:cubicBezTo>
                    <a:pt x="0" y="80680"/>
                    <a:pt x="4094" y="63238"/>
                    <a:pt x="12281" y="48056"/>
                  </a:cubicBezTo>
                  <a:close/>
                  <a:moveTo>
                    <a:pt x="152176" y="65854"/>
                  </a:moveTo>
                  <a:cubicBezTo>
                    <a:pt x="146605" y="55887"/>
                    <a:pt x="139308" y="48287"/>
                    <a:pt x="130284" y="43072"/>
                  </a:cubicBezTo>
                  <a:cubicBezTo>
                    <a:pt x="121260" y="37857"/>
                    <a:pt x="111542" y="35241"/>
                    <a:pt x="101095" y="35241"/>
                  </a:cubicBezTo>
                  <a:cubicBezTo>
                    <a:pt x="90647" y="35241"/>
                    <a:pt x="80929" y="37786"/>
                    <a:pt x="71905" y="42894"/>
                  </a:cubicBezTo>
                  <a:cubicBezTo>
                    <a:pt x="62882"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1A122D61-2B49-7653-6622-60C1ECEF7AA6}"/>
                </a:ext>
              </a:extLst>
            </p:cNvPr>
            <p:cNvSpPr/>
            <p:nvPr/>
          </p:nvSpPr>
          <p:spPr>
            <a:xfrm>
              <a:off x="1447514"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180759A7-E87E-B49F-3247-5391B187F732}"/>
                </a:ext>
              </a:extLst>
            </p:cNvPr>
            <p:cNvSpPr/>
            <p:nvPr/>
          </p:nvSpPr>
          <p:spPr>
            <a:xfrm>
              <a:off x="1567457" y="2433572"/>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EC4A3A14-A1C9-2296-AF29-F0888F47D00C}"/>
                </a:ext>
              </a:extLst>
            </p:cNvPr>
            <p:cNvSpPr/>
            <p:nvPr/>
          </p:nvSpPr>
          <p:spPr>
            <a:xfrm>
              <a:off x="1716607"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6"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0E94848-2610-D1ED-2E9A-497DBFF2425F}"/>
                </a:ext>
              </a:extLst>
            </p:cNvPr>
            <p:cNvSpPr/>
            <p:nvPr/>
          </p:nvSpPr>
          <p:spPr>
            <a:xfrm>
              <a:off x="1934103"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1" y="47700"/>
                  </a:cubicBezTo>
                  <a:cubicBezTo>
                    <a:pt x="124464" y="38676"/>
                    <a:pt x="111542" y="34173"/>
                    <a:pt x="96111" y="34173"/>
                  </a:cubicBezTo>
                  <a:cubicBezTo>
                    <a:pt x="82104" y="34173"/>
                    <a:pt x="70126" y="38622"/>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7E2E23A-A8A2-9849-212E-B13C2DF438B4}"/>
                </a:ext>
              </a:extLst>
            </p:cNvPr>
            <p:cNvSpPr/>
            <p:nvPr/>
          </p:nvSpPr>
          <p:spPr>
            <a:xfrm>
              <a:off x="2167261"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1B15976E-CD86-E42B-A1A2-2FE74E0A519E}"/>
                </a:ext>
              </a:extLst>
            </p:cNvPr>
            <p:cNvSpPr/>
            <p:nvPr/>
          </p:nvSpPr>
          <p:spPr>
            <a:xfrm>
              <a:off x="2293256"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6"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3" y="89223"/>
                    <a:pt x="113856" y="93086"/>
                    <a:pt x="122987" y="97001"/>
                  </a:cubicBezTo>
                  <a:cubicBezTo>
                    <a:pt x="132117" y="100917"/>
                    <a:pt x="140020"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E84E2EE1-27DE-0D13-44BC-FA92128EEDC4}"/>
                </a:ext>
              </a:extLst>
            </p:cNvPr>
            <p:cNvSpPr/>
            <p:nvPr/>
          </p:nvSpPr>
          <p:spPr>
            <a:xfrm>
              <a:off x="2586572" y="2431080"/>
              <a:ext cx="197561" cy="247397"/>
            </a:xfrm>
            <a:custGeom>
              <a:avLst/>
              <a:gdLst>
                <a:gd name="connsiteX0" fmla="*/ 197562 w 197561"/>
                <a:gd name="connsiteY0" fmla="*/ 0 h 247397"/>
                <a:gd name="connsiteX1" fmla="*/ 197562 w 197561"/>
                <a:gd name="connsiteY1" fmla="*/ 247398 h 247397"/>
                <a:gd name="connsiteX2" fmla="*/ 156981 w 197561"/>
                <a:gd name="connsiteY2" fmla="*/ 247398 h 247397"/>
                <a:gd name="connsiteX3" fmla="*/ 156981 w 197561"/>
                <a:gd name="connsiteY3" fmla="*/ 139183 h 247397"/>
                <a:gd name="connsiteX4" fmla="*/ 40580 w 197561"/>
                <a:gd name="connsiteY4" fmla="*/ 139183 h 247397"/>
                <a:gd name="connsiteX5" fmla="*/ 40580 w 197561"/>
                <a:gd name="connsiteY5" fmla="*/ 247398 h 247397"/>
                <a:gd name="connsiteX6" fmla="*/ 0 w 197561"/>
                <a:gd name="connsiteY6" fmla="*/ 247398 h 247397"/>
                <a:gd name="connsiteX7" fmla="*/ 0 w 197561"/>
                <a:gd name="connsiteY7" fmla="*/ 0 h 247397"/>
                <a:gd name="connsiteX8" fmla="*/ 40580 w 197561"/>
                <a:gd name="connsiteY8" fmla="*/ 0 h 247397"/>
                <a:gd name="connsiteX9" fmla="*/ 40580 w 197561"/>
                <a:gd name="connsiteY9" fmla="*/ 106078 h 247397"/>
                <a:gd name="connsiteX10" fmla="*/ 156981 w 197561"/>
                <a:gd name="connsiteY10" fmla="*/ 106078 h 247397"/>
                <a:gd name="connsiteX11" fmla="*/ 156981 w 197561"/>
                <a:gd name="connsiteY11" fmla="*/ 0 h 247397"/>
                <a:gd name="connsiteX12" fmla="*/ 197562 w 197561"/>
                <a:gd name="connsiteY12" fmla="*/ 0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561" h="247397">
                  <a:moveTo>
                    <a:pt x="197562" y="0"/>
                  </a:moveTo>
                  <a:lnTo>
                    <a:pt x="197562" y="247398"/>
                  </a:lnTo>
                  <a:lnTo>
                    <a:pt x="156981" y="247398"/>
                  </a:lnTo>
                  <a:lnTo>
                    <a:pt x="156981" y="139183"/>
                  </a:lnTo>
                  <a:lnTo>
                    <a:pt x="40580" y="139183"/>
                  </a:lnTo>
                  <a:lnTo>
                    <a:pt x="40580" y="247398"/>
                  </a:lnTo>
                  <a:lnTo>
                    <a:pt x="0" y="247398"/>
                  </a:lnTo>
                  <a:lnTo>
                    <a:pt x="0" y="0"/>
                  </a:lnTo>
                  <a:lnTo>
                    <a:pt x="40580" y="0"/>
                  </a:lnTo>
                  <a:lnTo>
                    <a:pt x="40580" y="106078"/>
                  </a:lnTo>
                  <a:lnTo>
                    <a:pt x="156981" y="106078"/>
                  </a:lnTo>
                  <a:lnTo>
                    <a:pt x="156981" y="0"/>
                  </a:lnTo>
                  <a:lnTo>
                    <a:pt x="197562" y="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5FEA410E-C769-5E14-8276-12B1845C2582}"/>
                </a:ext>
              </a:extLst>
            </p:cNvPr>
            <p:cNvSpPr/>
            <p:nvPr/>
          </p:nvSpPr>
          <p:spPr>
            <a:xfrm>
              <a:off x="2824002"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7"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A43A5FC4-2DE9-F6D7-615B-D09E17B7F256}"/>
                </a:ext>
              </a:extLst>
            </p:cNvPr>
            <p:cNvSpPr/>
            <p:nvPr/>
          </p:nvSpPr>
          <p:spPr>
            <a:xfrm>
              <a:off x="3055737" y="2482339"/>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94AD3E8E-6992-8950-7AB8-62B3D2BCAAC9}"/>
                </a:ext>
              </a:extLst>
            </p:cNvPr>
            <p:cNvSpPr/>
            <p:nvPr/>
          </p:nvSpPr>
          <p:spPr>
            <a:xfrm>
              <a:off x="3270385"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nvGrpSpPr>
            <p:cNvPr id="36" name="Group 35">
              <a:extLst>
                <a:ext uri="{FF2B5EF4-FFF2-40B4-BE49-F238E27FC236}">
                  <a16:creationId xmlns:a16="http://schemas.microsoft.com/office/drawing/2014/main" id="{7345EFB9-31E0-778F-477D-95F5603B044C}"/>
                </a:ext>
              </a:extLst>
            </p:cNvPr>
            <p:cNvGrpSpPr/>
            <p:nvPr/>
          </p:nvGrpSpPr>
          <p:grpSpPr>
            <a:xfrm>
              <a:off x="3582550" y="2415062"/>
              <a:ext cx="2092712" cy="360239"/>
              <a:chOff x="3582550" y="2415062"/>
              <a:chExt cx="2092712" cy="360239"/>
            </a:xfrm>
          </p:grpSpPr>
          <p:sp>
            <p:nvSpPr>
              <p:cNvPr id="37" name="Freeform: Shape 36">
                <a:extLst>
                  <a:ext uri="{FF2B5EF4-FFF2-40B4-BE49-F238E27FC236}">
                    <a16:creationId xmlns:a16="http://schemas.microsoft.com/office/drawing/2014/main" id="{D3E13100-8A16-0464-17D0-1AB44B6C42CC}"/>
                  </a:ext>
                </a:extLst>
              </p:cNvPr>
              <p:cNvSpPr/>
              <p:nvPr/>
            </p:nvSpPr>
            <p:spPr>
              <a:xfrm>
                <a:off x="3582550" y="2427876"/>
                <a:ext cx="241345" cy="252737"/>
              </a:xfrm>
              <a:custGeom>
                <a:avLst/>
                <a:gdLst>
                  <a:gd name="connsiteX0" fmla="*/ 16908 w 241345"/>
                  <a:gd name="connsiteY0" fmla="*/ 61226 h 252737"/>
                  <a:gd name="connsiteX1" fmla="*/ 62828 w 241345"/>
                  <a:gd name="connsiteY1" fmla="*/ 16197 h 252737"/>
                  <a:gd name="connsiteX2" fmla="*/ 126368 w 241345"/>
                  <a:gd name="connsiteY2" fmla="*/ 0 h 252737"/>
                  <a:gd name="connsiteX3" fmla="*/ 196672 w 241345"/>
                  <a:gd name="connsiteY3" fmla="*/ 19400 h 252737"/>
                  <a:gd name="connsiteX4" fmla="*/ 241346 w 241345"/>
                  <a:gd name="connsiteY4" fmla="*/ 74397 h 252737"/>
                  <a:gd name="connsiteX5" fmla="*/ 192578 w 241345"/>
                  <a:gd name="connsiteY5" fmla="*/ 74397 h 252737"/>
                  <a:gd name="connsiteX6" fmla="*/ 165881 w 241345"/>
                  <a:gd name="connsiteY6" fmla="*/ 45208 h 252737"/>
                  <a:gd name="connsiteX7" fmla="*/ 126368 w 241345"/>
                  <a:gd name="connsiteY7" fmla="*/ 35597 h 252737"/>
                  <a:gd name="connsiteX8" fmla="*/ 82584 w 241345"/>
                  <a:gd name="connsiteY8" fmla="*/ 46632 h 252737"/>
                  <a:gd name="connsiteX9" fmla="*/ 52505 w 241345"/>
                  <a:gd name="connsiteY9" fmla="*/ 78313 h 252737"/>
                  <a:gd name="connsiteX10" fmla="*/ 41648 w 241345"/>
                  <a:gd name="connsiteY10" fmla="*/ 126369 h 252737"/>
                  <a:gd name="connsiteX11" fmla="*/ 52505 w 241345"/>
                  <a:gd name="connsiteY11" fmla="*/ 174424 h 252737"/>
                  <a:gd name="connsiteX12" fmla="*/ 82584 w 241345"/>
                  <a:gd name="connsiteY12" fmla="*/ 206283 h 252737"/>
                  <a:gd name="connsiteX13" fmla="*/ 126368 w 241345"/>
                  <a:gd name="connsiteY13" fmla="*/ 217496 h 252737"/>
                  <a:gd name="connsiteX14" fmla="*/ 165881 w 241345"/>
                  <a:gd name="connsiteY14" fmla="*/ 207885 h 252737"/>
                  <a:gd name="connsiteX15" fmla="*/ 192578 w 241345"/>
                  <a:gd name="connsiteY15" fmla="*/ 178696 h 252737"/>
                  <a:gd name="connsiteX16" fmla="*/ 241346 w 241345"/>
                  <a:gd name="connsiteY16" fmla="*/ 178696 h 252737"/>
                  <a:gd name="connsiteX17" fmla="*/ 196672 w 241345"/>
                  <a:gd name="connsiteY17" fmla="*/ 233515 h 252737"/>
                  <a:gd name="connsiteX18" fmla="*/ 126368 w 241345"/>
                  <a:gd name="connsiteY18" fmla="*/ 252737 h 252737"/>
                  <a:gd name="connsiteX19" fmla="*/ 62650 w 241345"/>
                  <a:gd name="connsiteY19" fmla="*/ 236541 h 252737"/>
                  <a:gd name="connsiteX20" fmla="*/ 16908 w 241345"/>
                  <a:gd name="connsiteY20" fmla="*/ 191511 h 252737"/>
                  <a:gd name="connsiteX21" fmla="*/ 0 w 241345"/>
                  <a:gd name="connsiteY21" fmla="*/ 126369 h 252737"/>
                  <a:gd name="connsiteX22" fmla="*/ 16908 w 241345"/>
                  <a:gd name="connsiteY22" fmla="*/ 61226 h 25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345" h="252737">
                    <a:moveTo>
                      <a:pt x="16908" y="61226"/>
                    </a:moveTo>
                    <a:cubicBezTo>
                      <a:pt x="28175" y="42004"/>
                      <a:pt x="43481" y="27000"/>
                      <a:pt x="62828" y="16197"/>
                    </a:cubicBezTo>
                    <a:cubicBezTo>
                      <a:pt x="82175" y="5393"/>
                      <a:pt x="103355" y="0"/>
                      <a:pt x="126368" y="0"/>
                    </a:cubicBezTo>
                    <a:cubicBezTo>
                      <a:pt x="152710" y="0"/>
                      <a:pt x="176150" y="6461"/>
                      <a:pt x="196672" y="19400"/>
                    </a:cubicBezTo>
                    <a:cubicBezTo>
                      <a:pt x="217193" y="32340"/>
                      <a:pt x="232091" y="50672"/>
                      <a:pt x="241346" y="74397"/>
                    </a:cubicBezTo>
                    <a:lnTo>
                      <a:pt x="192578" y="74397"/>
                    </a:lnTo>
                    <a:cubicBezTo>
                      <a:pt x="186171" y="61351"/>
                      <a:pt x="177272" y="51615"/>
                      <a:pt x="165881" y="45208"/>
                    </a:cubicBezTo>
                    <a:cubicBezTo>
                      <a:pt x="154490" y="38800"/>
                      <a:pt x="141319" y="35597"/>
                      <a:pt x="126368" y="35597"/>
                    </a:cubicBezTo>
                    <a:cubicBezTo>
                      <a:pt x="109994" y="35597"/>
                      <a:pt x="95399" y="39281"/>
                      <a:pt x="82584" y="46632"/>
                    </a:cubicBezTo>
                    <a:cubicBezTo>
                      <a:pt x="69769" y="53983"/>
                      <a:pt x="59749" y="64555"/>
                      <a:pt x="52505" y="78313"/>
                    </a:cubicBezTo>
                    <a:cubicBezTo>
                      <a:pt x="45261" y="92071"/>
                      <a:pt x="41648" y="108090"/>
                      <a:pt x="41648" y="126369"/>
                    </a:cubicBezTo>
                    <a:cubicBezTo>
                      <a:pt x="41648" y="144647"/>
                      <a:pt x="45261" y="160666"/>
                      <a:pt x="52505" y="174424"/>
                    </a:cubicBezTo>
                    <a:cubicBezTo>
                      <a:pt x="59749" y="188182"/>
                      <a:pt x="69769" y="198808"/>
                      <a:pt x="82584" y="206283"/>
                    </a:cubicBezTo>
                    <a:cubicBezTo>
                      <a:pt x="95399" y="213759"/>
                      <a:pt x="109994" y="217496"/>
                      <a:pt x="126368" y="217496"/>
                    </a:cubicBezTo>
                    <a:cubicBezTo>
                      <a:pt x="141319" y="217496"/>
                      <a:pt x="154490" y="214293"/>
                      <a:pt x="165881" y="207885"/>
                    </a:cubicBezTo>
                    <a:cubicBezTo>
                      <a:pt x="177272" y="201478"/>
                      <a:pt x="186171" y="191742"/>
                      <a:pt x="192578" y="178696"/>
                    </a:cubicBezTo>
                    <a:lnTo>
                      <a:pt x="241346" y="178696"/>
                    </a:lnTo>
                    <a:cubicBezTo>
                      <a:pt x="232091" y="202421"/>
                      <a:pt x="217193" y="220700"/>
                      <a:pt x="196672" y="233515"/>
                    </a:cubicBezTo>
                    <a:cubicBezTo>
                      <a:pt x="176150" y="246330"/>
                      <a:pt x="152710" y="252737"/>
                      <a:pt x="126368" y="252737"/>
                    </a:cubicBezTo>
                    <a:cubicBezTo>
                      <a:pt x="103106" y="252737"/>
                      <a:pt x="81872" y="247344"/>
                      <a:pt x="62650" y="236541"/>
                    </a:cubicBezTo>
                    <a:cubicBezTo>
                      <a:pt x="43428" y="225737"/>
                      <a:pt x="28175" y="210733"/>
                      <a:pt x="16908" y="191511"/>
                    </a:cubicBezTo>
                    <a:cubicBezTo>
                      <a:pt x="5642" y="172288"/>
                      <a:pt x="0" y="150574"/>
                      <a:pt x="0" y="126369"/>
                    </a:cubicBezTo>
                    <a:cubicBezTo>
                      <a:pt x="0" y="102163"/>
                      <a:pt x="5642" y="80449"/>
                      <a:pt x="16908" y="61226"/>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23C24C12-A63A-07AA-DDF8-6517DBD8AA2D}"/>
                  </a:ext>
                </a:extLst>
              </p:cNvPr>
              <p:cNvSpPr/>
              <p:nvPr/>
            </p:nvSpPr>
            <p:spPr>
              <a:xfrm>
                <a:off x="3871239" y="2415062"/>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90" y="75341"/>
                      <a:pt x="66744" y="70838"/>
                    </a:cubicBezTo>
                    <a:cubicBezTo>
                      <a:pt x="77298" y="66335"/>
                      <a:pt x="88867" y="64074"/>
                      <a:pt x="101451" y="64074"/>
                    </a:cubicBezTo>
                    <a:cubicBezTo>
                      <a:pt x="116401" y="64074"/>
                      <a:pt x="129750" y="67278"/>
                      <a:pt x="141497" y="73685"/>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516E0C43-4630-2ABA-49BC-856BA3401F88}"/>
                  </a:ext>
                </a:extLst>
              </p:cNvPr>
              <p:cNvSpPr/>
              <p:nvPr/>
            </p:nvSpPr>
            <p:spPr>
              <a:xfrm>
                <a:off x="4088735"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0" name="Freeform: Shape 39">
                <a:extLst>
                  <a:ext uri="{FF2B5EF4-FFF2-40B4-BE49-F238E27FC236}">
                    <a16:creationId xmlns:a16="http://schemas.microsoft.com/office/drawing/2014/main" id="{05E75BBF-1AE3-BF67-93AE-99D3EF3ECDE3}"/>
                  </a:ext>
                </a:extLst>
              </p:cNvPr>
              <p:cNvSpPr/>
              <p:nvPr/>
            </p:nvSpPr>
            <p:spPr>
              <a:xfrm>
                <a:off x="4343608"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1" name="Freeform: Shape 40">
                <a:extLst>
                  <a:ext uri="{FF2B5EF4-FFF2-40B4-BE49-F238E27FC236}">
                    <a16:creationId xmlns:a16="http://schemas.microsoft.com/office/drawing/2014/main" id="{1810B345-3160-AD57-FF79-A0BFA53987E3}"/>
                  </a:ext>
                </a:extLst>
              </p:cNvPr>
              <p:cNvSpPr/>
              <p:nvPr/>
            </p:nvSpPr>
            <p:spPr>
              <a:xfrm>
                <a:off x="4437583"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CC33206E-FD01-B928-2BB3-E0357306FFAB}"/>
                  </a:ext>
                </a:extLst>
              </p:cNvPr>
              <p:cNvSpPr/>
              <p:nvPr/>
            </p:nvSpPr>
            <p:spPr>
              <a:xfrm>
                <a:off x="4518031"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3" name="Freeform: Shape 42">
                <a:extLst>
                  <a:ext uri="{FF2B5EF4-FFF2-40B4-BE49-F238E27FC236}">
                    <a16:creationId xmlns:a16="http://schemas.microsoft.com/office/drawing/2014/main" id="{A3A6A274-80AB-CCBD-138A-FF3311CC8572}"/>
                  </a:ext>
                </a:extLst>
              </p:cNvPr>
              <p:cNvSpPr/>
              <p:nvPr/>
            </p:nvSpPr>
            <p:spPr>
              <a:xfrm>
                <a:off x="4751172"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C445F5B9-FFB7-1B00-3684-6B4B65F9253E}"/>
                  </a:ext>
                </a:extLst>
              </p:cNvPr>
              <p:cNvSpPr/>
              <p:nvPr/>
            </p:nvSpPr>
            <p:spPr>
              <a:xfrm>
                <a:off x="4968668" y="2479136"/>
                <a:ext cx="201477" cy="296165"/>
              </a:xfrm>
              <a:custGeom>
                <a:avLst/>
                <a:gdLst>
                  <a:gd name="connsiteX0" fmla="*/ 132954 w 201477"/>
                  <a:gd name="connsiteY0" fmla="*/ 9077 h 296165"/>
                  <a:gd name="connsiteX1" fmla="*/ 160541 w 201477"/>
                  <a:gd name="connsiteY1" fmla="*/ 31681 h 296165"/>
                  <a:gd name="connsiteX2" fmla="*/ 160541 w 201477"/>
                  <a:gd name="connsiteY2" fmla="*/ 3204 h 296165"/>
                  <a:gd name="connsiteX3" fmla="*/ 201478 w 201477"/>
                  <a:gd name="connsiteY3" fmla="*/ 3204 h 296165"/>
                  <a:gd name="connsiteX4" fmla="*/ 201478 w 201477"/>
                  <a:gd name="connsiteY4" fmla="*/ 202546 h 296165"/>
                  <a:gd name="connsiteX5" fmla="*/ 190086 w 201477"/>
                  <a:gd name="connsiteY5" fmla="*/ 250779 h 296165"/>
                  <a:gd name="connsiteX6" fmla="*/ 157160 w 201477"/>
                  <a:gd name="connsiteY6" fmla="*/ 284062 h 296165"/>
                  <a:gd name="connsiteX7" fmla="*/ 105722 w 201477"/>
                  <a:gd name="connsiteY7" fmla="*/ 296165 h 296165"/>
                  <a:gd name="connsiteX8" fmla="*/ 39513 w 201477"/>
                  <a:gd name="connsiteY8" fmla="*/ 277477 h 296165"/>
                  <a:gd name="connsiteX9" fmla="*/ 9611 w 201477"/>
                  <a:gd name="connsiteY9" fmla="*/ 226751 h 296165"/>
                  <a:gd name="connsiteX10" fmla="*/ 49835 w 201477"/>
                  <a:gd name="connsiteY10" fmla="*/ 226751 h 296165"/>
                  <a:gd name="connsiteX11" fmla="*/ 69592 w 201477"/>
                  <a:gd name="connsiteY11" fmla="*/ 251491 h 296165"/>
                  <a:gd name="connsiteX12" fmla="*/ 105722 w 201477"/>
                  <a:gd name="connsiteY12" fmla="*/ 260924 h 296165"/>
                  <a:gd name="connsiteX13" fmla="*/ 145413 w 201477"/>
                  <a:gd name="connsiteY13" fmla="*/ 245974 h 296165"/>
                  <a:gd name="connsiteX14" fmla="*/ 160541 w 201477"/>
                  <a:gd name="connsiteY14" fmla="*/ 202546 h 296165"/>
                  <a:gd name="connsiteX15" fmla="*/ 160541 w 201477"/>
                  <a:gd name="connsiteY15" fmla="*/ 169797 h 296165"/>
                  <a:gd name="connsiteX16" fmla="*/ 132598 w 201477"/>
                  <a:gd name="connsiteY16" fmla="*/ 193112 h 296165"/>
                  <a:gd name="connsiteX17" fmla="*/ 92551 w 201477"/>
                  <a:gd name="connsiteY17" fmla="*/ 202546 h 296165"/>
                  <a:gd name="connsiteX18" fmla="*/ 45742 w 201477"/>
                  <a:gd name="connsiteY18" fmla="*/ 189553 h 296165"/>
                  <a:gd name="connsiteX19" fmla="*/ 12281 w 201477"/>
                  <a:gd name="connsiteY19" fmla="*/ 153244 h 296165"/>
                  <a:gd name="connsiteX20" fmla="*/ 0 w 201477"/>
                  <a:gd name="connsiteY20" fmla="*/ 100383 h 296165"/>
                  <a:gd name="connsiteX21" fmla="*/ 12281 w 201477"/>
                  <a:gd name="connsiteY21" fmla="*/ 48056 h 296165"/>
                  <a:gd name="connsiteX22" fmla="*/ 45742 w 201477"/>
                  <a:gd name="connsiteY22" fmla="*/ 12637 h 296165"/>
                  <a:gd name="connsiteX23" fmla="*/ 92551 w 201477"/>
                  <a:gd name="connsiteY23" fmla="*/ 0 h 296165"/>
                  <a:gd name="connsiteX24" fmla="*/ 132954 w 201477"/>
                  <a:gd name="connsiteY24" fmla="*/ 9077 h 296165"/>
                  <a:gd name="connsiteX25" fmla="*/ 152176 w 201477"/>
                  <a:gd name="connsiteY25" fmla="*/ 65854 h 296165"/>
                  <a:gd name="connsiteX26" fmla="*/ 130284 w 201477"/>
                  <a:gd name="connsiteY26" fmla="*/ 43072 h 296165"/>
                  <a:gd name="connsiteX27" fmla="*/ 101095 w 201477"/>
                  <a:gd name="connsiteY27" fmla="*/ 35241 h 296165"/>
                  <a:gd name="connsiteX28" fmla="*/ 71906 w 201477"/>
                  <a:gd name="connsiteY28" fmla="*/ 42894 h 296165"/>
                  <a:gd name="connsiteX29" fmla="*/ 50014 w 201477"/>
                  <a:gd name="connsiteY29" fmla="*/ 65320 h 296165"/>
                  <a:gd name="connsiteX30" fmla="*/ 41648 w 201477"/>
                  <a:gd name="connsiteY30" fmla="*/ 100383 h 296165"/>
                  <a:gd name="connsiteX31" fmla="*/ 50014 w 201477"/>
                  <a:gd name="connsiteY31" fmla="*/ 135980 h 296165"/>
                  <a:gd name="connsiteX32" fmla="*/ 72083 w 201477"/>
                  <a:gd name="connsiteY32" fmla="*/ 159296 h 296165"/>
                  <a:gd name="connsiteX33" fmla="*/ 101095 w 201477"/>
                  <a:gd name="connsiteY33" fmla="*/ 167305 h 296165"/>
                  <a:gd name="connsiteX34" fmla="*/ 130284 w 201477"/>
                  <a:gd name="connsiteY34" fmla="*/ 159474 h 296165"/>
                  <a:gd name="connsiteX35" fmla="*/ 152176 w 201477"/>
                  <a:gd name="connsiteY35" fmla="*/ 136514 h 296165"/>
                  <a:gd name="connsiteX36" fmla="*/ 160541 w 201477"/>
                  <a:gd name="connsiteY36" fmla="*/ 101095 h 296165"/>
                  <a:gd name="connsiteX37" fmla="*/ 152176 w 201477"/>
                  <a:gd name="connsiteY37" fmla="*/ 65854 h 2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477" h="296165">
                    <a:moveTo>
                      <a:pt x="132954" y="9077"/>
                    </a:moveTo>
                    <a:cubicBezTo>
                      <a:pt x="144701" y="15129"/>
                      <a:pt x="153902" y="22657"/>
                      <a:pt x="160541" y="31681"/>
                    </a:cubicBezTo>
                    <a:lnTo>
                      <a:pt x="160541" y="3204"/>
                    </a:lnTo>
                    <a:lnTo>
                      <a:pt x="201478" y="3204"/>
                    </a:lnTo>
                    <a:lnTo>
                      <a:pt x="201478" y="202546"/>
                    </a:lnTo>
                    <a:cubicBezTo>
                      <a:pt x="201478" y="220575"/>
                      <a:pt x="197686" y="236665"/>
                      <a:pt x="190086" y="250779"/>
                    </a:cubicBezTo>
                    <a:cubicBezTo>
                      <a:pt x="182487" y="264893"/>
                      <a:pt x="171523" y="276000"/>
                      <a:pt x="157160" y="284062"/>
                    </a:cubicBezTo>
                    <a:cubicBezTo>
                      <a:pt x="142796" y="292125"/>
                      <a:pt x="125657" y="296165"/>
                      <a:pt x="105722" y="296165"/>
                    </a:cubicBezTo>
                    <a:cubicBezTo>
                      <a:pt x="79149" y="296165"/>
                      <a:pt x="57079" y="289936"/>
                      <a:pt x="39513" y="277477"/>
                    </a:cubicBezTo>
                    <a:cubicBezTo>
                      <a:pt x="21946" y="265018"/>
                      <a:pt x="11978" y="248109"/>
                      <a:pt x="9611" y="226751"/>
                    </a:cubicBezTo>
                    <a:lnTo>
                      <a:pt x="49835" y="226751"/>
                    </a:lnTo>
                    <a:cubicBezTo>
                      <a:pt x="52914" y="236950"/>
                      <a:pt x="59500" y="245208"/>
                      <a:pt x="69592" y="251491"/>
                    </a:cubicBezTo>
                    <a:cubicBezTo>
                      <a:pt x="79683" y="257774"/>
                      <a:pt x="91715" y="260924"/>
                      <a:pt x="105722" y="260924"/>
                    </a:cubicBezTo>
                    <a:cubicBezTo>
                      <a:pt x="122097" y="260924"/>
                      <a:pt x="135321" y="255941"/>
                      <a:pt x="145413" y="245974"/>
                    </a:cubicBezTo>
                    <a:cubicBezTo>
                      <a:pt x="155504" y="236007"/>
                      <a:pt x="160541" y="221537"/>
                      <a:pt x="160541" y="202546"/>
                    </a:cubicBezTo>
                    <a:lnTo>
                      <a:pt x="160541" y="169797"/>
                    </a:lnTo>
                    <a:cubicBezTo>
                      <a:pt x="153653" y="179052"/>
                      <a:pt x="144345" y="186830"/>
                      <a:pt x="132598" y="193112"/>
                    </a:cubicBezTo>
                    <a:cubicBezTo>
                      <a:pt x="120851" y="199395"/>
                      <a:pt x="107502" y="202546"/>
                      <a:pt x="92551" y="202546"/>
                    </a:cubicBezTo>
                    <a:cubicBezTo>
                      <a:pt x="75465" y="202546"/>
                      <a:pt x="59856" y="198221"/>
                      <a:pt x="45742" y="189553"/>
                    </a:cubicBezTo>
                    <a:cubicBezTo>
                      <a:pt x="31628" y="180885"/>
                      <a:pt x="20468" y="168782"/>
                      <a:pt x="12281" y="153244"/>
                    </a:cubicBezTo>
                    <a:cubicBezTo>
                      <a:pt x="4094" y="137706"/>
                      <a:pt x="0" y="120086"/>
                      <a:pt x="0" y="100383"/>
                    </a:cubicBezTo>
                    <a:cubicBezTo>
                      <a:pt x="0" y="80680"/>
                      <a:pt x="4094" y="63238"/>
                      <a:pt x="12281" y="48056"/>
                    </a:cubicBezTo>
                    <a:cubicBezTo>
                      <a:pt x="20468" y="32874"/>
                      <a:pt x="31628" y="21055"/>
                      <a:pt x="45742" y="12637"/>
                    </a:cubicBezTo>
                    <a:cubicBezTo>
                      <a:pt x="59856" y="4218"/>
                      <a:pt x="75465" y="0"/>
                      <a:pt x="92551" y="0"/>
                    </a:cubicBezTo>
                    <a:cubicBezTo>
                      <a:pt x="107733" y="0"/>
                      <a:pt x="121207" y="3026"/>
                      <a:pt x="132954" y="9077"/>
                    </a:cubicBezTo>
                    <a:close/>
                    <a:moveTo>
                      <a:pt x="152176" y="65854"/>
                    </a:moveTo>
                    <a:cubicBezTo>
                      <a:pt x="146605" y="55887"/>
                      <a:pt x="139308" y="48287"/>
                      <a:pt x="130284" y="43072"/>
                    </a:cubicBezTo>
                    <a:cubicBezTo>
                      <a:pt x="121260" y="37857"/>
                      <a:pt x="111543" y="35241"/>
                      <a:pt x="101095" y="35241"/>
                    </a:cubicBezTo>
                    <a:cubicBezTo>
                      <a:pt x="90647" y="35241"/>
                      <a:pt x="80929" y="37786"/>
                      <a:pt x="71906" y="42894"/>
                    </a:cubicBezTo>
                    <a:cubicBezTo>
                      <a:pt x="62882" y="48002"/>
                      <a:pt x="55584" y="55478"/>
                      <a:pt x="50014" y="65320"/>
                    </a:cubicBezTo>
                    <a:cubicBezTo>
                      <a:pt x="44442" y="75163"/>
                      <a:pt x="41648" y="86856"/>
                      <a:pt x="41648" y="100383"/>
                    </a:cubicBezTo>
                    <a:cubicBezTo>
                      <a:pt x="41648" y="113910"/>
                      <a:pt x="44442" y="125781"/>
                      <a:pt x="50014"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2FE8C2A8-DE3A-9EDC-1514-B9C57130FE7D}"/>
                  </a:ext>
                </a:extLst>
              </p:cNvPr>
              <p:cNvSpPr/>
              <p:nvPr/>
            </p:nvSpPr>
            <p:spPr>
              <a:xfrm>
                <a:off x="5210013" y="2479136"/>
                <a:ext cx="193290" cy="202545"/>
              </a:xfrm>
              <a:custGeom>
                <a:avLst/>
                <a:gdLst>
                  <a:gd name="connsiteX0" fmla="*/ 191866 w 193290"/>
                  <a:gd name="connsiteY0" fmla="*/ 116401 h 202545"/>
                  <a:gd name="connsiteX1" fmla="*/ 42004 w 193290"/>
                  <a:gd name="connsiteY1" fmla="*/ 116401 h 202545"/>
                  <a:gd name="connsiteX2" fmla="*/ 59446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6"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5"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5"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5"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DFE0581E-5585-3AFA-CC92-80C313C684A2}"/>
                  </a:ext>
                </a:extLst>
              </p:cNvPr>
              <p:cNvSpPr/>
              <p:nvPr/>
            </p:nvSpPr>
            <p:spPr>
              <a:xfrm>
                <a:off x="5432493"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1"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7"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2" y="89223"/>
                      <a:pt x="113856" y="93086"/>
                      <a:pt x="122987" y="97001"/>
                    </a:cubicBezTo>
                    <a:cubicBezTo>
                      <a:pt x="132117" y="100917"/>
                      <a:pt x="140019"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B77C3122-C55B-222D-FDC2-8CEB54A41B71}"/>
                  </a:ext>
                </a:extLst>
              </p:cNvPr>
              <p:cNvSpPr/>
              <p:nvPr/>
            </p:nvSpPr>
            <p:spPr>
              <a:xfrm>
                <a:off x="5623647" y="2628998"/>
                <a:ext cx="51615" cy="51971"/>
              </a:xfrm>
              <a:custGeom>
                <a:avLst/>
                <a:gdLst>
                  <a:gd name="connsiteX0" fmla="*/ 7476 w 51615"/>
                  <a:gd name="connsiteY0" fmla="*/ 44496 h 51971"/>
                  <a:gd name="connsiteX1" fmla="*/ 0 w 51615"/>
                  <a:gd name="connsiteY1" fmla="*/ 25986 h 51971"/>
                  <a:gd name="connsiteX2" fmla="*/ 7476 w 51615"/>
                  <a:gd name="connsiteY2" fmla="*/ 7475 h 51971"/>
                  <a:gd name="connsiteX3" fmla="*/ 25986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6 w 51615"/>
                  <a:gd name="connsiteY7" fmla="*/ 51971 h 51971"/>
                  <a:gd name="connsiteX8" fmla="*/ 7476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6" y="44496"/>
                    </a:moveTo>
                    <a:cubicBezTo>
                      <a:pt x="2492" y="39512"/>
                      <a:pt x="0" y="33336"/>
                      <a:pt x="0" y="25986"/>
                    </a:cubicBezTo>
                    <a:cubicBezTo>
                      <a:pt x="0" y="18635"/>
                      <a:pt x="2492" y="12459"/>
                      <a:pt x="7476"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80"/>
                      <a:pt x="33105" y="51971"/>
                      <a:pt x="25986" y="51971"/>
                    </a:cubicBezTo>
                    <a:cubicBezTo>
                      <a:pt x="18866" y="51971"/>
                      <a:pt x="12459" y="49480"/>
                      <a:pt x="7476" y="44496"/>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grpSp>
      <p:grpSp>
        <p:nvGrpSpPr>
          <p:cNvPr id="48" name="Group 47">
            <a:extLst>
              <a:ext uri="{FF2B5EF4-FFF2-40B4-BE49-F238E27FC236}">
                <a16:creationId xmlns:a16="http://schemas.microsoft.com/office/drawing/2014/main" id="{41385625-22E8-A687-07DB-EB8497C417D5}"/>
              </a:ext>
            </a:extLst>
          </p:cNvPr>
          <p:cNvGrpSpPr/>
          <p:nvPr userDrawn="1"/>
        </p:nvGrpSpPr>
        <p:grpSpPr>
          <a:xfrm>
            <a:off x="974434" y="2831544"/>
            <a:ext cx="4475127" cy="277298"/>
            <a:chOff x="974434" y="2831544"/>
            <a:chExt cx="4475127" cy="277298"/>
          </a:xfrm>
        </p:grpSpPr>
        <p:sp>
          <p:nvSpPr>
            <p:cNvPr id="49" name="Freeform: Shape 48">
              <a:extLst>
                <a:ext uri="{FF2B5EF4-FFF2-40B4-BE49-F238E27FC236}">
                  <a16:creationId xmlns:a16="http://schemas.microsoft.com/office/drawing/2014/main" id="{42CF7C31-9283-CFFD-F87F-D8C221E7E077}"/>
                </a:ext>
              </a:extLst>
            </p:cNvPr>
            <p:cNvSpPr/>
            <p:nvPr/>
          </p:nvSpPr>
          <p:spPr>
            <a:xfrm>
              <a:off x="974434" y="2858241"/>
              <a:ext cx="342084" cy="247753"/>
            </a:xfrm>
            <a:custGeom>
              <a:avLst/>
              <a:gdLst>
                <a:gd name="connsiteX0" fmla="*/ 342084 w 342084"/>
                <a:gd name="connsiteY0" fmla="*/ 0 h 247753"/>
                <a:gd name="connsiteX1" fmla="*/ 268755 w 342084"/>
                <a:gd name="connsiteY1" fmla="*/ 247398 h 247753"/>
                <a:gd name="connsiteX2" fmla="*/ 222835 w 342084"/>
                <a:gd name="connsiteY2" fmla="*/ 247398 h 247753"/>
                <a:gd name="connsiteX3" fmla="*/ 170864 w 342084"/>
                <a:gd name="connsiteY3" fmla="*/ 60159 h 247753"/>
                <a:gd name="connsiteX4" fmla="*/ 115689 w 342084"/>
                <a:gd name="connsiteY4" fmla="*/ 247398 h 247753"/>
                <a:gd name="connsiteX5" fmla="*/ 70126 w 342084"/>
                <a:gd name="connsiteY5" fmla="*/ 247754 h 247753"/>
                <a:gd name="connsiteX6" fmla="*/ 0 w 342084"/>
                <a:gd name="connsiteY6" fmla="*/ 0 h 247753"/>
                <a:gd name="connsiteX7" fmla="*/ 43072 w 342084"/>
                <a:gd name="connsiteY7" fmla="*/ 0 h 247753"/>
                <a:gd name="connsiteX8" fmla="*/ 94331 w 342084"/>
                <a:gd name="connsiteY8" fmla="*/ 201478 h 247753"/>
                <a:gd name="connsiteX9" fmla="*/ 149862 w 342084"/>
                <a:gd name="connsiteY9" fmla="*/ 0 h 247753"/>
                <a:gd name="connsiteX10" fmla="*/ 195426 w 342084"/>
                <a:gd name="connsiteY10" fmla="*/ 0 h 247753"/>
                <a:gd name="connsiteX11" fmla="*/ 247041 w 342084"/>
                <a:gd name="connsiteY11" fmla="*/ 200410 h 247753"/>
                <a:gd name="connsiteX12" fmla="*/ 298656 w 342084"/>
                <a:gd name="connsiteY12" fmla="*/ 0 h 247753"/>
                <a:gd name="connsiteX13" fmla="*/ 342084 w 342084"/>
                <a:gd name="connsiteY13" fmla="*/ 0 h 2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084" h="247753">
                  <a:moveTo>
                    <a:pt x="342084" y="0"/>
                  </a:moveTo>
                  <a:lnTo>
                    <a:pt x="268755" y="247398"/>
                  </a:lnTo>
                  <a:lnTo>
                    <a:pt x="222835" y="247398"/>
                  </a:lnTo>
                  <a:lnTo>
                    <a:pt x="170864" y="60159"/>
                  </a:lnTo>
                  <a:lnTo>
                    <a:pt x="115689" y="247398"/>
                  </a:lnTo>
                  <a:lnTo>
                    <a:pt x="70126" y="247754"/>
                  </a:lnTo>
                  <a:lnTo>
                    <a:pt x="0" y="0"/>
                  </a:lnTo>
                  <a:lnTo>
                    <a:pt x="43072" y="0"/>
                  </a:lnTo>
                  <a:lnTo>
                    <a:pt x="94331" y="201478"/>
                  </a:lnTo>
                  <a:lnTo>
                    <a:pt x="149862" y="0"/>
                  </a:lnTo>
                  <a:lnTo>
                    <a:pt x="195426" y="0"/>
                  </a:lnTo>
                  <a:lnTo>
                    <a:pt x="247041" y="200410"/>
                  </a:lnTo>
                  <a:lnTo>
                    <a:pt x="298656" y="0"/>
                  </a:lnTo>
                  <a:lnTo>
                    <a:pt x="342084" y="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5C9C9E46-0CF6-A7BD-1D33-490064E37786}"/>
                </a:ext>
              </a:extLst>
            </p:cNvPr>
            <p:cNvSpPr/>
            <p:nvPr/>
          </p:nvSpPr>
          <p:spPr>
            <a:xfrm>
              <a:off x="1336452"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4"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8" y="47522"/>
                  </a:cubicBezTo>
                  <a:cubicBezTo>
                    <a:pt x="50191" y="56421"/>
                    <a:pt x="44265"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288B42F4-0B36-4CEF-6EA7-A1FE60B30AB6}"/>
                </a:ext>
              </a:extLst>
            </p:cNvPr>
            <p:cNvSpPr/>
            <p:nvPr/>
          </p:nvSpPr>
          <p:spPr>
            <a:xfrm>
              <a:off x="1662162" y="2858241"/>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3"/>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D4C517EB-D532-15E5-3C9C-BEC85FB30873}"/>
                </a:ext>
              </a:extLst>
            </p:cNvPr>
            <p:cNvSpPr/>
            <p:nvPr/>
          </p:nvSpPr>
          <p:spPr>
            <a:xfrm>
              <a:off x="1873944" y="2906297"/>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19AF4151-96C9-0075-FD02-464FE99D1F57}"/>
                </a:ext>
              </a:extLst>
            </p:cNvPr>
            <p:cNvSpPr/>
            <p:nvPr/>
          </p:nvSpPr>
          <p:spPr>
            <a:xfrm>
              <a:off x="1997465"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4"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3" y="35241"/>
                    <a:pt x="99315" y="35241"/>
                  </a:cubicBezTo>
                  <a:cubicBezTo>
                    <a:pt x="88867" y="35241"/>
                    <a:pt x="79203" y="37733"/>
                    <a:pt x="70303" y="42716"/>
                  </a:cubicBezTo>
                  <a:cubicBezTo>
                    <a:pt x="61404" y="47700"/>
                    <a:pt x="54338" y="55122"/>
                    <a:pt x="49124" y="64964"/>
                  </a:cubicBezTo>
                  <a:cubicBezTo>
                    <a:pt x="43909" y="74807"/>
                    <a:pt x="41292" y="86856"/>
                    <a:pt x="41292" y="101095"/>
                  </a:cubicBezTo>
                  <a:cubicBezTo>
                    <a:pt x="41292" y="122222"/>
                    <a:pt x="46685" y="138525"/>
                    <a:pt x="57489" y="150040"/>
                  </a:cubicBezTo>
                  <a:cubicBezTo>
                    <a:pt x="68292" y="161556"/>
                    <a:pt x="81872" y="167305"/>
                    <a:pt x="98247" y="167305"/>
                  </a:cubicBezTo>
                  <a:cubicBezTo>
                    <a:pt x="108695" y="167305"/>
                    <a:pt x="118484" y="164813"/>
                    <a:pt x="127614" y="159829"/>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B66D05A5-DE97-FE63-70FF-E63BFA4A0169}"/>
                </a:ext>
              </a:extLst>
            </p:cNvPr>
            <p:cNvSpPr/>
            <p:nvPr/>
          </p:nvSpPr>
          <p:spPr>
            <a:xfrm>
              <a:off x="2214605" y="2909501"/>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5" name="Freeform: Shape 54">
              <a:extLst>
                <a:ext uri="{FF2B5EF4-FFF2-40B4-BE49-F238E27FC236}">
                  <a16:creationId xmlns:a16="http://schemas.microsoft.com/office/drawing/2014/main" id="{1D3E097C-E046-0878-719C-C70C80A064EE}"/>
                </a:ext>
              </a:extLst>
            </p:cNvPr>
            <p:cNvSpPr/>
            <p:nvPr/>
          </p:nvSpPr>
          <p:spPr>
            <a:xfrm>
              <a:off x="2437422"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6" name="Freeform: Shape 55">
              <a:extLst>
                <a:ext uri="{FF2B5EF4-FFF2-40B4-BE49-F238E27FC236}">
                  <a16:creationId xmlns:a16="http://schemas.microsoft.com/office/drawing/2014/main" id="{BB1F91BB-4FDC-43A5-59A3-0836CFFBECCE}"/>
                </a:ext>
              </a:extLst>
            </p:cNvPr>
            <p:cNvSpPr/>
            <p:nvPr/>
          </p:nvSpPr>
          <p:spPr>
            <a:xfrm>
              <a:off x="2523210" y="2842223"/>
              <a:ext cx="201477" cy="266619"/>
            </a:xfrm>
            <a:custGeom>
              <a:avLst/>
              <a:gdLst>
                <a:gd name="connsiteX0" fmla="*/ 12281 w 201477"/>
                <a:gd name="connsiteY0" fmla="*/ 112130 h 266619"/>
                <a:gd name="connsiteX1" fmla="*/ 45742 w 201477"/>
                <a:gd name="connsiteY1" fmla="*/ 76711 h 266619"/>
                <a:gd name="connsiteX2" fmla="*/ 92907 w 201477"/>
                <a:gd name="connsiteY2" fmla="*/ 64074 h 266619"/>
                <a:gd name="connsiteX3" fmla="*/ 130818 w 201477"/>
                <a:gd name="connsiteY3" fmla="*/ 72439 h 266619"/>
                <a:gd name="connsiteX4" fmla="*/ 160541 w 201477"/>
                <a:gd name="connsiteY4" fmla="*/ 94687 h 266619"/>
                <a:gd name="connsiteX5" fmla="*/ 160541 w 201477"/>
                <a:gd name="connsiteY5" fmla="*/ 0 h 266619"/>
                <a:gd name="connsiteX6" fmla="*/ 201477 w 201477"/>
                <a:gd name="connsiteY6" fmla="*/ 0 h 266619"/>
                <a:gd name="connsiteX7" fmla="*/ 201477 w 201477"/>
                <a:gd name="connsiteY7" fmla="*/ 263416 h 266619"/>
                <a:gd name="connsiteX8" fmla="*/ 160541 w 201477"/>
                <a:gd name="connsiteY8" fmla="*/ 263416 h 266619"/>
                <a:gd name="connsiteX9" fmla="*/ 160541 w 201477"/>
                <a:gd name="connsiteY9" fmla="*/ 233871 h 266619"/>
                <a:gd name="connsiteX10" fmla="*/ 132954 w 201477"/>
                <a:gd name="connsiteY10" fmla="*/ 257365 h 266619"/>
                <a:gd name="connsiteX11" fmla="*/ 92551 w 201477"/>
                <a:gd name="connsiteY11" fmla="*/ 266620 h 266619"/>
                <a:gd name="connsiteX12" fmla="*/ 45742 w 201477"/>
                <a:gd name="connsiteY12" fmla="*/ 253627 h 266619"/>
                <a:gd name="connsiteX13" fmla="*/ 12281 w 201477"/>
                <a:gd name="connsiteY13" fmla="*/ 217318 h 266619"/>
                <a:gd name="connsiteX14" fmla="*/ 0 w 201477"/>
                <a:gd name="connsiteY14" fmla="*/ 164457 h 266619"/>
                <a:gd name="connsiteX15" fmla="*/ 12281 w 201477"/>
                <a:gd name="connsiteY15" fmla="*/ 112130 h 266619"/>
                <a:gd name="connsiteX16" fmla="*/ 152176 w 201477"/>
                <a:gd name="connsiteY16" fmla="*/ 129928 h 266619"/>
                <a:gd name="connsiteX17" fmla="*/ 130284 w 201477"/>
                <a:gd name="connsiteY17" fmla="*/ 107146 h 266619"/>
                <a:gd name="connsiteX18" fmla="*/ 101095 w 201477"/>
                <a:gd name="connsiteY18" fmla="*/ 99315 h 266619"/>
                <a:gd name="connsiteX19" fmla="*/ 71905 w 201477"/>
                <a:gd name="connsiteY19" fmla="*/ 106968 h 266619"/>
                <a:gd name="connsiteX20" fmla="*/ 50013 w 201477"/>
                <a:gd name="connsiteY20" fmla="*/ 129394 h 266619"/>
                <a:gd name="connsiteX21" fmla="*/ 41648 w 201477"/>
                <a:gd name="connsiteY21" fmla="*/ 164457 h 266619"/>
                <a:gd name="connsiteX22" fmla="*/ 50013 w 201477"/>
                <a:gd name="connsiteY22" fmla="*/ 200054 h 266619"/>
                <a:gd name="connsiteX23" fmla="*/ 72083 w 201477"/>
                <a:gd name="connsiteY23" fmla="*/ 223370 h 266619"/>
                <a:gd name="connsiteX24" fmla="*/ 101095 w 201477"/>
                <a:gd name="connsiteY24" fmla="*/ 231379 h 266619"/>
                <a:gd name="connsiteX25" fmla="*/ 130284 w 201477"/>
                <a:gd name="connsiteY25" fmla="*/ 223548 h 266619"/>
                <a:gd name="connsiteX26" fmla="*/ 152176 w 201477"/>
                <a:gd name="connsiteY26" fmla="*/ 200588 h 266619"/>
                <a:gd name="connsiteX27" fmla="*/ 160541 w 201477"/>
                <a:gd name="connsiteY27" fmla="*/ 165169 h 266619"/>
                <a:gd name="connsiteX28" fmla="*/ 152176 w 201477"/>
                <a:gd name="connsiteY28" fmla="*/ 129928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66619">
                  <a:moveTo>
                    <a:pt x="12281" y="112130"/>
                  </a:moveTo>
                  <a:cubicBezTo>
                    <a:pt x="20468" y="96948"/>
                    <a:pt x="31628" y="85130"/>
                    <a:pt x="45742" y="76711"/>
                  </a:cubicBezTo>
                  <a:cubicBezTo>
                    <a:pt x="59856" y="68292"/>
                    <a:pt x="75590" y="64074"/>
                    <a:pt x="92907" y="64074"/>
                  </a:cubicBezTo>
                  <a:cubicBezTo>
                    <a:pt x="105722" y="64074"/>
                    <a:pt x="118359" y="66869"/>
                    <a:pt x="130818" y="72439"/>
                  </a:cubicBezTo>
                  <a:cubicBezTo>
                    <a:pt x="143277" y="78010"/>
                    <a:pt x="153190" y="85432"/>
                    <a:pt x="160541" y="94687"/>
                  </a:cubicBezTo>
                  <a:lnTo>
                    <a:pt x="160541" y="0"/>
                  </a:lnTo>
                  <a:lnTo>
                    <a:pt x="201477" y="0"/>
                  </a:lnTo>
                  <a:lnTo>
                    <a:pt x="201477" y="263416"/>
                  </a:lnTo>
                  <a:lnTo>
                    <a:pt x="160541" y="263416"/>
                  </a:lnTo>
                  <a:lnTo>
                    <a:pt x="160541" y="233871"/>
                  </a:lnTo>
                  <a:cubicBezTo>
                    <a:pt x="153902" y="243357"/>
                    <a:pt x="144701" y="251189"/>
                    <a:pt x="132954" y="257365"/>
                  </a:cubicBezTo>
                  <a:cubicBezTo>
                    <a:pt x="121207" y="263541"/>
                    <a:pt x="107733" y="266620"/>
                    <a:pt x="92551" y="266620"/>
                  </a:cubicBezTo>
                  <a:cubicBezTo>
                    <a:pt x="75465" y="266620"/>
                    <a:pt x="59856" y="262295"/>
                    <a:pt x="45742" y="253627"/>
                  </a:cubicBezTo>
                  <a:cubicBezTo>
                    <a:pt x="31628" y="244959"/>
                    <a:pt x="20468" y="232856"/>
                    <a:pt x="12281" y="217318"/>
                  </a:cubicBezTo>
                  <a:cubicBezTo>
                    <a:pt x="4094" y="201780"/>
                    <a:pt x="0" y="184160"/>
                    <a:pt x="0" y="164457"/>
                  </a:cubicBezTo>
                  <a:cubicBezTo>
                    <a:pt x="0" y="144754"/>
                    <a:pt x="4094" y="127312"/>
                    <a:pt x="12281" y="112130"/>
                  </a:cubicBezTo>
                  <a:close/>
                  <a:moveTo>
                    <a:pt x="152176" y="129928"/>
                  </a:moveTo>
                  <a:cubicBezTo>
                    <a:pt x="146605" y="119961"/>
                    <a:pt x="139308" y="112361"/>
                    <a:pt x="130284" y="107146"/>
                  </a:cubicBezTo>
                  <a:cubicBezTo>
                    <a:pt x="121260" y="101931"/>
                    <a:pt x="111542" y="99315"/>
                    <a:pt x="101095" y="99315"/>
                  </a:cubicBezTo>
                  <a:cubicBezTo>
                    <a:pt x="90647" y="99315"/>
                    <a:pt x="80929" y="101860"/>
                    <a:pt x="71905" y="106968"/>
                  </a:cubicBezTo>
                  <a:cubicBezTo>
                    <a:pt x="62882" y="112076"/>
                    <a:pt x="55584" y="119552"/>
                    <a:pt x="50013" y="129394"/>
                  </a:cubicBezTo>
                  <a:cubicBezTo>
                    <a:pt x="44443" y="139237"/>
                    <a:pt x="41648" y="150930"/>
                    <a:pt x="41648" y="164457"/>
                  </a:cubicBezTo>
                  <a:cubicBezTo>
                    <a:pt x="41648" y="177984"/>
                    <a:pt x="44443" y="189855"/>
                    <a:pt x="50013" y="200054"/>
                  </a:cubicBezTo>
                  <a:cubicBezTo>
                    <a:pt x="55584" y="210252"/>
                    <a:pt x="62953" y="218030"/>
                    <a:pt x="72083" y="223370"/>
                  </a:cubicBezTo>
                  <a:cubicBezTo>
                    <a:pt x="81214" y="228709"/>
                    <a:pt x="90896" y="231379"/>
                    <a:pt x="101095" y="231379"/>
                  </a:cubicBezTo>
                  <a:cubicBezTo>
                    <a:pt x="111293" y="231379"/>
                    <a:pt x="121260" y="228763"/>
                    <a:pt x="130284" y="223548"/>
                  </a:cubicBezTo>
                  <a:cubicBezTo>
                    <a:pt x="139308" y="218333"/>
                    <a:pt x="146605" y="210679"/>
                    <a:pt x="152176" y="200588"/>
                  </a:cubicBezTo>
                  <a:cubicBezTo>
                    <a:pt x="157747" y="190496"/>
                    <a:pt x="160541" y="178696"/>
                    <a:pt x="160541" y="165169"/>
                  </a:cubicBezTo>
                  <a:cubicBezTo>
                    <a:pt x="160541" y="151642"/>
                    <a:pt x="157747" y="139895"/>
                    <a:pt x="152176" y="129928"/>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7" name="Freeform: Shape 56">
              <a:extLst>
                <a:ext uri="{FF2B5EF4-FFF2-40B4-BE49-F238E27FC236}">
                  <a16:creationId xmlns:a16="http://schemas.microsoft.com/office/drawing/2014/main" id="{F9405CD9-F893-C222-1E56-69BB76EC7ABD}"/>
                </a:ext>
              </a:extLst>
            </p:cNvPr>
            <p:cNvSpPr/>
            <p:nvPr/>
          </p:nvSpPr>
          <p:spPr>
            <a:xfrm>
              <a:off x="2764556"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8" y="68702"/>
                    <a:pt x="145359" y="56723"/>
                    <a:pt x="134911" y="47700"/>
                  </a:cubicBezTo>
                  <a:cubicBezTo>
                    <a:pt x="124464" y="38676"/>
                    <a:pt x="111542" y="34173"/>
                    <a:pt x="96111" y="34173"/>
                  </a:cubicBezTo>
                  <a:cubicBezTo>
                    <a:pt x="82104" y="34173"/>
                    <a:pt x="70126" y="38623"/>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8" name="Freeform: Shape 57">
              <a:extLst>
                <a:ext uri="{FF2B5EF4-FFF2-40B4-BE49-F238E27FC236}">
                  <a16:creationId xmlns:a16="http://schemas.microsoft.com/office/drawing/2014/main" id="{507436EB-0B6E-D91C-5C97-7BEC6E5E07D7}"/>
                </a:ext>
              </a:extLst>
            </p:cNvPr>
            <p:cNvSpPr/>
            <p:nvPr/>
          </p:nvSpPr>
          <p:spPr>
            <a:xfrm>
              <a:off x="3073535"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2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0" y="203080"/>
                    <a:pt x="69236" y="206283"/>
                  </a:cubicBezTo>
                  <a:cubicBezTo>
                    <a:pt x="72671" y="209487"/>
                    <a:pt x="78544" y="211089"/>
                    <a:pt x="86856" y="211089"/>
                  </a:cubicBezTo>
                  <a:lnTo>
                    <a:pt x="111774" y="211089"/>
                  </a:lnTo>
                  <a:lnTo>
                    <a:pt x="111774" y="244906"/>
                  </a:lnTo>
                  <a:lnTo>
                    <a:pt x="79737" y="244906"/>
                  </a:lnTo>
                  <a:cubicBezTo>
                    <a:pt x="61458" y="244906"/>
                    <a:pt x="47468" y="240634"/>
                    <a:pt x="37732"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59" name="Freeform: Shape 58">
              <a:extLst>
                <a:ext uri="{FF2B5EF4-FFF2-40B4-BE49-F238E27FC236}">
                  <a16:creationId xmlns:a16="http://schemas.microsoft.com/office/drawing/2014/main" id="{71D633E1-2B09-B608-D00B-5D424673858A}"/>
                </a:ext>
              </a:extLst>
            </p:cNvPr>
            <p:cNvSpPr/>
            <p:nvPr/>
          </p:nvSpPr>
          <p:spPr>
            <a:xfrm>
              <a:off x="3222685" y="2842223"/>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89" y="75341"/>
                    <a:pt x="66744" y="70838"/>
                  </a:cubicBezTo>
                  <a:cubicBezTo>
                    <a:pt x="77298" y="66335"/>
                    <a:pt x="88867" y="64074"/>
                    <a:pt x="101451" y="64074"/>
                  </a:cubicBezTo>
                  <a:cubicBezTo>
                    <a:pt x="116401" y="64074"/>
                    <a:pt x="129750" y="67278"/>
                    <a:pt x="141497" y="7368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60" name="Freeform: Shape 59">
              <a:extLst>
                <a:ext uri="{FF2B5EF4-FFF2-40B4-BE49-F238E27FC236}">
                  <a16:creationId xmlns:a16="http://schemas.microsoft.com/office/drawing/2014/main" id="{17FA7ABA-F582-53F6-1E13-9515EEEEE552}"/>
                </a:ext>
              </a:extLst>
            </p:cNvPr>
            <p:cNvSpPr/>
            <p:nvPr/>
          </p:nvSpPr>
          <p:spPr>
            <a:xfrm>
              <a:off x="3440163"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nvGrpSpPr>
            <p:cNvPr id="61" name="Group 60">
              <a:extLst>
                <a:ext uri="{FF2B5EF4-FFF2-40B4-BE49-F238E27FC236}">
                  <a16:creationId xmlns:a16="http://schemas.microsoft.com/office/drawing/2014/main" id="{A12F8435-01D5-2EF8-6B21-2999BD4E60C0}"/>
                </a:ext>
              </a:extLst>
            </p:cNvPr>
            <p:cNvGrpSpPr/>
            <p:nvPr/>
          </p:nvGrpSpPr>
          <p:grpSpPr>
            <a:xfrm>
              <a:off x="3759822" y="2831544"/>
              <a:ext cx="1689739" cy="277298"/>
              <a:chOff x="3759822" y="2831544"/>
              <a:chExt cx="1689739" cy="277298"/>
            </a:xfrm>
          </p:grpSpPr>
          <p:sp>
            <p:nvSpPr>
              <p:cNvPr id="62" name="Freeform: Shape 61">
                <a:extLst>
                  <a:ext uri="{FF2B5EF4-FFF2-40B4-BE49-F238E27FC236}">
                    <a16:creationId xmlns:a16="http://schemas.microsoft.com/office/drawing/2014/main" id="{9156CED8-512E-173B-660E-831DACB2F917}"/>
                  </a:ext>
                </a:extLst>
              </p:cNvPr>
              <p:cNvSpPr/>
              <p:nvPr/>
            </p:nvSpPr>
            <p:spPr>
              <a:xfrm>
                <a:off x="3759822" y="2855038"/>
                <a:ext cx="173000" cy="253093"/>
              </a:xfrm>
              <a:custGeom>
                <a:avLst/>
                <a:gdLst>
                  <a:gd name="connsiteX0" fmla="*/ 42716 w 173000"/>
                  <a:gd name="connsiteY0" fmla="*/ 244372 h 253093"/>
                  <a:gd name="connsiteX1" fmla="*/ 11391 w 173000"/>
                  <a:gd name="connsiteY1" fmla="*/ 219632 h 253093"/>
                  <a:gd name="connsiteX2" fmla="*/ 0 w 173000"/>
                  <a:gd name="connsiteY2" fmla="*/ 182255 h 253093"/>
                  <a:gd name="connsiteX3" fmla="*/ 43428 w 173000"/>
                  <a:gd name="connsiteY3" fmla="*/ 182255 h 253093"/>
                  <a:gd name="connsiteX4" fmla="*/ 56065 w 173000"/>
                  <a:gd name="connsiteY4" fmla="*/ 208597 h 253093"/>
                  <a:gd name="connsiteX5" fmla="*/ 87568 w 173000"/>
                  <a:gd name="connsiteY5" fmla="*/ 218920 h 253093"/>
                  <a:gd name="connsiteX6" fmla="*/ 120317 w 173000"/>
                  <a:gd name="connsiteY6" fmla="*/ 208775 h 253093"/>
                  <a:gd name="connsiteX7" fmla="*/ 132064 w 173000"/>
                  <a:gd name="connsiteY7" fmla="*/ 182611 h 253093"/>
                  <a:gd name="connsiteX8" fmla="*/ 124766 w 173000"/>
                  <a:gd name="connsiteY8" fmla="*/ 162321 h 253093"/>
                  <a:gd name="connsiteX9" fmla="*/ 106612 w 173000"/>
                  <a:gd name="connsiteY9" fmla="*/ 150218 h 253093"/>
                  <a:gd name="connsiteX10" fmla="*/ 76533 w 173000"/>
                  <a:gd name="connsiteY10" fmla="*/ 140963 h 253093"/>
                  <a:gd name="connsiteX11" fmla="*/ 37199 w 173000"/>
                  <a:gd name="connsiteY11" fmla="*/ 127970 h 253093"/>
                  <a:gd name="connsiteX12" fmla="*/ 11391 w 173000"/>
                  <a:gd name="connsiteY12" fmla="*/ 107502 h 253093"/>
                  <a:gd name="connsiteX13" fmla="*/ 712 w 173000"/>
                  <a:gd name="connsiteY13" fmla="*/ 70482 h 253093"/>
                  <a:gd name="connsiteX14" fmla="*/ 11391 w 173000"/>
                  <a:gd name="connsiteY14" fmla="*/ 33105 h 253093"/>
                  <a:gd name="connsiteX15" fmla="*/ 41292 w 173000"/>
                  <a:gd name="connsiteY15" fmla="*/ 8543 h 253093"/>
                  <a:gd name="connsiteX16" fmla="*/ 85788 w 173000"/>
                  <a:gd name="connsiteY16" fmla="*/ 0 h 253093"/>
                  <a:gd name="connsiteX17" fmla="*/ 144701 w 173000"/>
                  <a:gd name="connsiteY17" fmla="*/ 17976 h 253093"/>
                  <a:gd name="connsiteX18" fmla="*/ 170152 w 173000"/>
                  <a:gd name="connsiteY18" fmla="*/ 67278 h 253093"/>
                  <a:gd name="connsiteX19" fmla="*/ 125300 w 173000"/>
                  <a:gd name="connsiteY19" fmla="*/ 67278 h 253093"/>
                  <a:gd name="connsiteX20" fmla="*/ 112486 w 173000"/>
                  <a:gd name="connsiteY20" fmla="*/ 44140 h 253093"/>
                  <a:gd name="connsiteX21" fmla="*/ 81517 w 173000"/>
                  <a:gd name="connsiteY21" fmla="*/ 34529 h 253093"/>
                  <a:gd name="connsiteX22" fmla="*/ 53039 w 173000"/>
                  <a:gd name="connsiteY22" fmla="*/ 43428 h 253093"/>
                  <a:gd name="connsiteX23" fmla="*/ 42004 w 173000"/>
                  <a:gd name="connsiteY23" fmla="*/ 69058 h 253093"/>
                  <a:gd name="connsiteX24" fmla="*/ 48945 w 173000"/>
                  <a:gd name="connsiteY24" fmla="*/ 87746 h 253093"/>
                  <a:gd name="connsiteX25" fmla="*/ 66566 w 173000"/>
                  <a:gd name="connsiteY25" fmla="*/ 99315 h 253093"/>
                  <a:gd name="connsiteX26" fmla="*/ 95755 w 173000"/>
                  <a:gd name="connsiteY26" fmla="*/ 108570 h 253093"/>
                  <a:gd name="connsiteX27" fmla="*/ 135801 w 173000"/>
                  <a:gd name="connsiteY27" fmla="*/ 122097 h 253093"/>
                  <a:gd name="connsiteX28" fmla="*/ 162143 w 173000"/>
                  <a:gd name="connsiteY28" fmla="*/ 142921 h 253093"/>
                  <a:gd name="connsiteX29" fmla="*/ 173000 w 173000"/>
                  <a:gd name="connsiteY29" fmla="*/ 180476 h 253093"/>
                  <a:gd name="connsiteX30" fmla="*/ 162855 w 173000"/>
                  <a:gd name="connsiteY30" fmla="*/ 216072 h 253093"/>
                  <a:gd name="connsiteX31" fmla="*/ 133310 w 173000"/>
                  <a:gd name="connsiteY31" fmla="*/ 242948 h 253093"/>
                  <a:gd name="connsiteX32" fmla="*/ 87568 w 173000"/>
                  <a:gd name="connsiteY32" fmla="*/ 253093 h 253093"/>
                  <a:gd name="connsiteX33" fmla="*/ 42716 w 173000"/>
                  <a:gd name="connsiteY33" fmla="*/ 244372 h 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3000" h="253093">
                    <a:moveTo>
                      <a:pt x="42716" y="244372"/>
                    </a:moveTo>
                    <a:cubicBezTo>
                      <a:pt x="29421" y="238552"/>
                      <a:pt x="18991" y="230311"/>
                      <a:pt x="11391" y="219632"/>
                    </a:cubicBezTo>
                    <a:cubicBezTo>
                      <a:pt x="3791" y="208953"/>
                      <a:pt x="0" y="196494"/>
                      <a:pt x="0" y="182255"/>
                    </a:cubicBezTo>
                    <a:lnTo>
                      <a:pt x="43428" y="182255"/>
                    </a:lnTo>
                    <a:cubicBezTo>
                      <a:pt x="44371" y="192935"/>
                      <a:pt x="48590" y="201709"/>
                      <a:pt x="56065" y="208597"/>
                    </a:cubicBezTo>
                    <a:cubicBezTo>
                      <a:pt x="63540" y="215485"/>
                      <a:pt x="74041" y="218920"/>
                      <a:pt x="87568" y="218920"/>
                    </a:cubicBezTo>
                    <a:cubicBezTo>
                      <a:pt x="101095" y="218920"/>
                      <a:pt x="112486" y="215538"/>
                      <a:pt x="120317" y="208775"/>
                    </a:cubicBezTo>
                    <a:cubicBezTo>
                      <a:pt x="128148" y="202012"/>
                      <a:pt x="132064" y="193290"/>
                      <a:pt x="132064" y="182611"/>
                    </a:cubicBezTo>
                    <a:cubicBezTo>
                      <a:pt x="132064" y="174300"/>
                      <a:pt x="129626" y="167536"/>
                      <a:pt x="124766" y="162321"/>
                    </a:cubicBezTo>
                    <a:cubicBezTo>
                      <a:pt x="119907" y="157106"/>
                      <a:pt x="113856" y="153066"/>
                      <a:pt x="106612" y="150218"/>
                    </a:cubicBezTo>
                    <a:cubicBezTo>
                      <a:pt x="99368" y="147371"/>
                      <a:pt x="89348" y="144291"/>
                      <a:pt x="76533" y="140963"/>
                    </a:cubicBezTo>
                    <a:cubicBezTo>
                      <a:pt x="60390" y="136692"/>
                      <a:pt x="47290" y="132367"/>
                      <a:pt x="37199" y="127970"/>
                    </a:cubicBezTo>
                    <a:cubicBezTo>
                      <a:pt x="27107" y="123574"/>
                      <a:pt x="18510" y="116757"/>
                      <a:pt x="11391" y="107502"/>
                    </a:cubicBezTo>
                    <a:cubicBezTo>
                      <a:pt x="4272" y="98247"/>
                      <a:pt x="712" y="85913"/>
                      <a:pt x="712" y="70482"/>
                    </a:cubicBezTo>
                    <a:cubicBezTo>
                      <a:pt x="712" y="56243"/>
                      <a:pt x="4272" y="43784"/>
                      <a:pt x="11391" y="33105"/>
                    </a:cubicBezTo>
                    <a:cubicBezTo>
                      <a:pt x="18510" y="22426"/>
                      <a:pt x="28477" y="14239"/>
                      <a:pt x="41292" y="8543"/>
                    </a:cubicBezTo>
                    <a:cubicBezTo>
                      <a:pt x="54107" y="2848"/>
                      <a:pt x="68933" y="0"/>
                      <a:pt x="85788" y="0"/>
                    </a:cubicBezTo>
                    <a:cubicBezTo>
                      <a:pt x="109763" y="0"/>
                      <a:pt x="129394" y="5998"/>
                      <a:pt x="144701" y="17976"/>
                    </a:cubicBezTo>
                    <a:cubicBezTo>
                      <a:pt x="160007" y="29955"/>
                      <a:pt x="168497" y="46400"/>
                      <a:pt x="170152" y="67278"/>
                    </a:cubicBezTo>
                    <a:lnTo>
                      <a:pt x="125300" y="67278"/>
                    </a:lnTo>
                    <a:cubicBezTo>
                      <a:pt x="124588" y="58254"/>
                      <a:pt x="120317" y="50547"/>
                      <a:pt x="112486" y="44140"/>
                    </a:cubicBezTo>
                    <a:cubicBezTo>
                      <a:pt x="104654" y="37733"/>
                      <a:pt x="94331" y="34529"/>
                      <a:pt x="81517" y="34529"/>
                    </a:cubicBezTo>
                    <a:cubicBezTo>
                      <a:pt x="69894" y="34529"/>
                      <a:pt x="60390" y="37501"/>
                      <a:pt x="53039" y="43428"/>
                    </a:cubicBezTo>
                    <a:cubicBezTo>
                      <a:pt x="45688" y="49355"/>
                      <a:pt x="42004" y="57898"/>
                      <a:pt x="42004" y="69058"/>
                    </a:cubicBezTo>
                    <a:cubicBezTo>
                      <a:pt x="42004" y="76658"/>
                      <a:pt x="44318" y="82887"/>
                      <a:pt x="48945" y="87746"/>
                    </a:cubicBezTo>
                    <a:cubicBezTo>
                      <a:pt x="53573" y="92605"/>
                      <a:pt x="59447" y="96467"/>
                      <a:pt x="66566" y="99315"/>
                    </a:cubicBezTo>
                    <a:cubicBezTo>
                      <a:pt x="73685" y="102163"/>
                      <a:pt x="83421" y="105242"/>
                      <a:pt x="95755" y="108570"/>
                    </a:cubicBezTo>
                    <a:cubicBezTo>
                      <a:pt x="112130" y="113073"/>
                      <a:pt x="125478" y="117594"/>
                      <a:pt x="135801" y="122097"/>
                    </a:cubicBezTo>
                    <a:cubicBezTo>
                      <a:pt x="146124" y="126600"/>
                      <a:pt x="154899" y="133541"/>
                      <a:pt x="162143" y="142921"/>
                    </a:cubicBezTo>
                    <a:cubicBezTo>
                      <a:pt x="169387" y="152301"/>
                      <a:pt x="173000" y="164813"/>
                      <a:pt x="173000" y="180476"/>
                    </a:cubicBezTo>
                    <a:cubicBezTo>
                      <a:pt x="173000" y="193059"/>
                      <a:pt x="169618" y="204913"/>
                      <a:pt x="162855" y="216072"/>
                    </a:cubicBezTo>
                    <a:cubicBezTo>
                      <a:pt x="156092" y="227232"/>
                      <a:pt x="146249" y="236185"/>
                      <a:pt x="133310" y="242948"/>
                    </a:cubicBezTo>
                    <a:cubicBezTo>
                      <a:pt x="120370" y="249711"/>
                      <a:pt x="105135" y="253093"/>
                      <a:pt x="87568" y="253093"/>
                    </a:cubicBezTo>
                    <a:cubicBezTo>
                      <a:pt x="70962" y="253093"/>
                      <a:pt x="56011" y="250192"/>
                      <a:pt x="42716" y="244372"/>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63" name="Freeform: Shape 62">
                <a:extLst>
                  <a:ext uri="{FF2B5EF4-FFF2-40B4-BE49-F238E27FC236}">
                    <a16:creationId xmlns:a16="http://schemas.microsoft.com/office/drawing/2014/main" id="{7B8E2203-DF51-8896-C032-E31654C54810}"/>
                  </a:ext>
                </a:extLst>
              </p:cNvPr>
              <p:cNvSpPr/>
              <p:nvPr/>
            </p:nvSpPr>
            <p:spPr>
              <a:xfrm>
                <a:off x="3967706"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3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3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3"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2" y="35241"/>
                      <a:pt x="99315" y="35241"/>
                    </a:cubicBezTo>
                    <a:cubicBezTo>
                      <a:pt x="88867" y="35241"/>
                      <a:pt x="79203" y="37733"/>
                      <a:pt x="70303" y="42716"/>
                    </a:cubicBezTo>
                    <a:cubicBezTo>
                      <a:pt x="61404" y="47700"/>
                      <a:pt x="54338" y="55122"/>
                      <a:pt x="49123" y="64964"/>
                    </a:cubicBezTo>
                    <a:cubicBezTo>
                      <a:pt x="43908" y="74807"/>
                      <a:pt x="41292" y="86856"/>
                      <a:pt x="41292" y="101095"/>
                    </a:cubicBezTo>
                    <a:cubicBezTo>
                      <a:pt x="41292" y="122222"/>
                      <a:pt x="46685" y="138525"/>
                      <a:pt x="57489" y="150040"/>
                    </a:cubicBezTo>
                    <a:cubicBezTo>
                      <a:pt x="68292" y="161556"/>
                      <a:pt x="81872" y="167305"/>
                      <a:pt x="98247" y="167305"/>
                    </a:cubicBezTo>
                    <a:cubicBezTo>
                      <a:pt x="108694" y="167305"/>
                      <a:pt x="118484" y="164813"/>
                      <a:pt x="127614" y="159829"/>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64" name="Freeform: Shape 63">
                <a:extLst>
                  <a:ext uri="{FF2B5EF4-FFF2-40B4-BE49-F238E27FC236}">
                    <a16:creationId xmlns:a16="http://schemas.microsoft.com/office/drawing/2014/main" id="{2D0D37EA-670B-16FC-8938-1615E60F23A0}"/>
                  </a:ext>
                </a:extLst>
              </p:cNvPr>
              <p:cNvSpPr/>
              <p:nvPr/>
            </p:nvSpPr>
            <p:spPr>
              <a:xfrm>
                <a:off x="4207984" y="2842223"/>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65" name="Freeform: Shape 64">
                <a:extLst>
                  <a:ext uri="{FF2B5EF4-FFF2-40B4-BE49-F238E27FC236}">
                    <a16:creationId xmlns:a16="http://schemas.microsoft.com/office/drawing/2014/main" id="{7A4BC879-3E02-3516-F5E1-C094182E2C88}"/>
                  </a:ext>
                </a:extLst>
              </p:cNvPr>
              <p:cNvSpPr/>
              <p:nvPr/>
            </p:nvSpPr>
            <p:spPr>
              <a:xfrm>
                <a:off x="4300180" y="2909501"/>
                <a:ext cx="179407" cy="198985"/>
              </a:xfrm>
              <a:custGeom>
                <a:avLst/>
                <a:gdLst>
                  <a:gd name="connsiteX0" fmla="*/ 179407 w 179407"/>
                  <a:gd name="connsiteY0" fmla="*/ 0 h 198985"/>
                  <a:gd name="connsiteX1" fmla="*/ 179407 w 179407"/>
                  <a:gd name="connsiteY1" fmla="*/ 196138 h 198985"/>
                  <a:gd name="connsiteX2" fmla="*/ 138827 w 179407"/>
                  <a:gd name="connsiteY2" fmla="*/ 196138 h 198985"/>
                  <a:gd name="connsiteX3" fmla="*/ 138827 w 179407"/>
                  <a:gd name="connsiteY3" fmla="*/ 173000 h 198985"/>
                  <a:gd name="connsiteX4" fmla="*/ 113731 w 179407"/>
                  <a:gd name="connsiteY4" fmla="*/ 192045 h 198985"/>
                  <a:gd name="connsiteX5" fmla="*/ 80805 w 179407"/>
                  <a:gd name="connsiteY5" fmla="*/ 198986 h 198985"/>
                  <a:gd name="connsiteX6" fmla="*/ 39335 w 179407"/>
                  <a:gd name="connsiteY6" fmla="*/ 189375 h 198985"/>
                  <a:gd name="connsiteX7" fmla="*/ 10501 w 179407"/>
                  <a:gd name="connsiteY7" fmla="*/ 160897 h 198985"/>
                  <a:gd name="connsiteX8" fmla="*/ 0 w 179407"/>
                  <a:gd name="connsiteY8" fmla="*/ 115334 h 198985"/>
                  <a:gd name="connsiteX9" fmla="*/ 0 w 179407"/>
                  <a:gd name="connsiteY9" fmla="*/ 0 h 198985"/>
                  <a:gd name="connsiteX10" fmla="*/ 40224 w 179407"/>
                  <a:gd name="connsiteY10" fmla="*/ 0 h 198985"/>
                  <a:gd name="connsiteX11" fmla="*/ 40224 w 179407"/>
                  <a:gd name="connsiteY11" fmla="*/ 109282 h 198985"/>
                  <a:gd name="connsiteX12" fmla="*/ 53395 w 179407"/>
                  <a:gd name="connsiteY12" fmla="*/ 149684 h 198985"/>
                  <a:gd name="connsiteX13" fmla="*/ 89348 w 179407"/>
                  <a:gd name="connsiteY13" fmla="*/ 163745 h 198985"/>
                  <a:gd name="connsiteX14" fmla="*/ 125478 w 179407"/>
                  <a:gd name="connsiteY14" fmla="*/ 149684 h 198985"/>
                  <a:gd name="connsiteX15" fmla="*/ 138827 w 179407"/>
                  <a:gd name="connsiteY15" fmla="*/ 109282 h 198985"/>
                  <a:gd name="connsiteX16" fmla="*/ 138827 w 179407"/>
                  <a:gd name="connsiteY16" fmla="*/ 0 h 198985"/>
                  <a:gd name="connsiteX17" fmla="*/ 179407 w 179407"/>
                  <a:gd name="connsiteY17" fmla="*/ 0 h 1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8985">
                    <a:moveTo>
                      <a:pt x="179407" y="0"/>
                    </a:moveTo>
                    <a:lnTo>
                      <a:pt x="179407" y="196138"/>
                    </a:lnTo>
                    <a:lnTo>
                      <a:pt x="138827" y="196138"/>
                    </a:lnTo>
                    <a:lnTo>
                      <a:pt x="138827" y="173000"/>
                    </a:lnTo>
                    <a:cubicBezTo>
                      <a:pt x="132420" y="181063"/>
                      <a:pt x="124055" y="187417"/>
                      <a:pt x="113731" y="192045"/>
                    </a:cubicBezTo>
                    <a:cubicBezTo>
                      <a:pt x="103409" y="196672"/>
                      <a:pt x="92427" y="198986"/>
                      <a:pt x="80805" y="198986"/>
                    </a:cubicBezTo>
                    <a:cubicBezTo>
                      <a:pt x="65374" y="198986"/>
                      <a:pt x="51562" y="195782"/>
                      <a:pt x="39335" y="189375"/>
                    </a:cubicBezTo>
                    <a:cubicBezTo>
                      <a:pt x="27107" y="182967"/>
                      <a:pt x="17496" y="173481"/>
                      <a:pt x="10501" y="160897"/>
                    </a:cubicBezTo>
                    <a:cubicBezTo>
                      <a:pt x="3506" y="148314"/>
                      <a:pt x="0" y="133132"/>
                      <a:pt x="0" y="115334"/>
                    </a:cubicBezTo>
                    <a:lnTo>
                      <a:pt x="0" y="0"/>
                    </a:lnTo>
                    <a:lnTo>
                      <a:pt x="40224" y="0"/>
                    </a:lnTo>
                    <a:lnTo>
                      <a:pt x="40224" y="109282"/>
                    </a:lnTo>
                    <a:cubicBezTo>
                      <a:pt x="40224" y="126849"/>
                      <a:pt x="44621" y="140305"/>
                      <a:pt x="53395" y="149684"/>
                    </a:cubicBezTo>
                    <a:cubicBezTo>
                      <a:pt x="62170" y="159064"/>
                      <a:pt x="74166" y="163745"/>
                      <a:pt x="89348" y="163745"/>
                    </a:cubicBezTo>
                    <a:cubicBezTo>
                      <a:pt x="104530" y="163745"/>
                      <a:pt x="116579" y="159064"/>
                      <a:pt x="125478" y="149684"/>
                    </a:cubicBezTo>
                    <a:cubicBezTo>
                      <a:pt x="134378" y="140305"/>
                      <a:pt x="138827" y="126849"/>
                      <a:pt x="138827" y="109282"/>
                    </a:cubicBezTo>
                    <a:lnTo>
                      <a:pt x="138827" y="0"/>
                    </a:lnTo>
                    <a:lnTo>
                      <a:pt x="179407" y="0"/>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66" name="Freeform: Shape 65">
                <a:extLst>
                  <a:ext uri="{FF2B5EF4-FFF2-40B4-BE49-F238E27FC236}">
                    <a16:creationId xmlns:a16="http://schemas.microsoft.com/office/drawing/2014/main" id="{AA2D7D66-C7F4-1EC8-3E99-215B7F72E2B6}"/>
                  </a:ext>
                </a:extLst>
              </p:cNvPr>
              <p:cNvSpPr/>
              <p:nvPr/>
            </p:nvSpPr>
            <p:spPr>
              <a:xfrm>
                <a:off x="4516234"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67" name="Freeform: Shape 66">
                <a:extLst>
                  <a:ext uri="{FF2B5EF4-FFF2-40B4-BE49-F238E27FC236}">
                    <a16:creationId xmlns:a16="http://schemas.microsoft.com/office/drawing/2014/main" id="{69E50B57-A67C-AD12-31D8-7E8A53E86616}"/>
                  </a:ext>
                </a:extLst>
              </p:cNvPr>
              <p:cNvSpPr/>
              <p:nvPr/>
            </p:nvSpPr>
            <p:spPr>
              <a:xfrm>
                <a:off x="4660044"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68" name="Freeform: Shape 67">
                <a:extLst>
                  <a:ext uri="{FF2B5EF4-FFF2-40B4-BE49-F238E27FC236}">
                    <a16:creationId xmlns:a16="http://schemas.microsoft.com/office/drawing/2014/main" id="{F0F9719E-8386-DB94-BA6D-9C06C3E89678}"/>
                  </a:ext>
                </a:extLst>
              </p:cNvPr>
              <p:cNvSpPr/>
              <p:nvPr/>
            </p:nvSpPr>
            <p:spPr>
              <a:xfrm>
                <a:off x="4746188"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4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5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3 w 200053"/>
                  <a:gd name="connsiteY21" fmla="*/ 101095 h 202545"/>
                  <a:gd name="connsiteX22" fmla="*/ 57489 w 200053"/>
                  <a:gd name="connsiteY22" fmla="*/ 150040 h 202545"/>
                  <a:gd name="connsiteX23" fmla="*/ 98247 w 200053"/>
                  <a:gd name="connsiteY23" fmla="*/ 167305 h 202545"/>
                  <a:gd name="connsiteX24" fmla="*/ 127615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6" y="32624"/>
                      <a:pt x="33942" y="20771"/>
                      <a:pt x="49124" y="12459"/>
                    </a:cubicBezTo>
                    <a:cubicBezTo>
                      <a:pt x="64306" y="4147"/>
                      <a:pt x="81285" y="0"/>
                      <a:pt x="100027" y="0"/>
                    </a:cubicBezTo>
                    <a:cubicBezTo>
                      <a:pt x="118768" y="0"/>
                      <a:pt x="135748" y="4147"/>
                      <a:pt x="150930" y="12459"/>
                    </a:cubicBezTo>
                    <a:cubicBezTo>
                      <a:pt x="166112" y="20771"/>
                      <a:pt x="178108" y="32624"/>
                      <a:pt x="186883" y="48056"/>
                    </a:cubicBezTo>
                    <a:cubicBezTo>
                      <a:pt x="195658" y="63487"/>
                      <a:pt x="200054" y="81161"/>
                      <a:pt x="200054" y="101095"/>
                    </a:cubicBezTo>
                    <a:cubicBezTo>
                      <a:pt x="200054" y="121029"/>
                      <a:pt x="195551" y="138703"/>
                      <a:pt x="186527" y="154134"/>
                    </a:cubicBezTo>
                    <a:cubicBezTo>
                      <a:pt x="177503" y="169565"/>
                      <a:pt x="165222" y="181490"/>
                      <a:pt x="149684" y="189909"/>
                    </a:cubicBezTo>
                    <a:cubicBezTo>
                      <a:pt x="134146" y="198327"/>
                      <a:pt x="116989" y="202546"/>
                      <a:pt x="98247" y="202546"/>
                    </a:cubicBezTo>
                    <a:cubicBezTo>
                      <a:pt x="79506" y="202546"/>
                      <a:pt x="63006" y="198327"/>
                      <a:pt x="48056" y="189909"/>
                    </a:cubicBezTo>
                    <a:close/>
                    <a:moveTo>
                      <a:pt x="127615"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1" y="37733"/>
                      <a:pt x="109763" y="35241"/>
                      <a:pt x="99315" y="35241"/>
                    </a:cubicBezTo>
                    <a:cubicBezTo>
                      <a:pt x="88867" y="35241"/>
                      <a:pt x="79203" y="37733"/>
                      <a:pt x="70303" y="42716"/>
                    </a:cubicBezTo>
                    <a:cubicBezTo>
                      <a:pt x="61404" y="47700"/>
                      <a:pt x="54338" y="55122"/>
                      <a:pt x="49124" y="64964"/>
                    </a:cubicBezTo>
                    <a:cubicBezTo>
                      <a:pt x="43909" y="74807"/>
                      <a:pt x="41293" y="86856"/>
                      <a:pt x="41293" y="101095"/>
                    </a:cubicBezTo>
                    <a:cubicBezTo>
                      <a:pt x="41293" y="122222"/>
                      <a:pt x="46685" y="138525"/>
                      <a:pt x="57489" y="150040"/>
                    </a:cubicBezTo>
                    <a:cubicBezTo>
                      <a:pt x="68292" y="161556"/>
                      <a:pt x="81872" y="167305"/>
                      <a:pt x="98247" y="167305"/>
                    </a:cubicBezTo>
                    <a:cubicBezTo>
                      <a:pt x="108695" y="167305"/>
                      <a:pt x="118484" y="164813"/>
                      <a:pt x="127615" y="159829"/>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69" name="Freeform: Shape 68">
                <a:extLst>
                  <a:ext uri="{FF2B5EF4-FFF2-40B4-BE49-F238E27FC236}">
                    <a16:creationId xmlns:a16="http://schemas.microsoft.com/office/drawing/2014/main" id="{9EB119E9-B63B-D174-7436-3F012AC02ECE}"/>
                  </a:ext>
                </a:extLst>
              </p:cNvPr>
              <p:cNvSpPr/>
              <p:nvPr/>
            </p:nvSpPr>
            <p:spPr>
              <a:xfrm>
                <a:off x="4986466" y="2906297"/>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70" name="Freeform: Shape 69">
                <a:extLst>
                  <a:ext uri="{FF2B5EF4-FFF2-40B4-BE49-F238E27FC236}">
                    <a16:creationId xmlns:a16="http://schemas.microsoft.com/office/drawing/2014/main" id="{F37EEA31-8A0E-02D9-A520-527BB781F38B}"/>
                  </a:ext>
                </a:extLst>
              </p:cNvPr>
              <p:cNvSpPr/>
              <p:nvPr/>
            </p:nvSpPr>
            <p:spPr>
              <a:xfrm>
                <a:off x="5206792" y="2906297"/>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9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9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1"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9"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5" y="65854"/>
                      <a:pt x="49835" y="69414"/>
                    </a:cubicBezTo>
                    <a:cubicBezTo>
                      <a:pt x="53627" y="72973"/>
                      <a:pt x="58254" y="75768"/>
                      <a:pt x="63718" y="77779"/>
                    </a:cubicBezTo>
                    <a:cubicBezTo>
                      <a:pt x="69182" y="79790"/>
                      <a:pt x="77245" y="82353"/>
                      <a:pt x="87924" y="85432"/>
                    </a:cubicBezTo>
                    <a:cubicBezTo>
                      <a:pt x="102163" y="89223"/>
                      <a:pt x="113856" y="93086"/>
                      <a:pt x="122987" y="97001"/>
                    </a:cubicBezTo>
                    <a:cubicBezTo>
                      <a:pt x="132117" y="100917"/>
                      <a:pt x="140020" y="106666"/>
                      <a:pt x="146659"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71" name="Freeform: Shape 70">
                <a:extLst>
                  <a:ext uri="{FF2B5EF4-FFF2-40B4-BE49-F238E27FC236}">
                    <a16:creationId xmlns:a16="http://schemas.microsoft.com/office/drawing/2014/main" id="{FF765EE4-B348-C247-4D00-E2007CA1C900}"/>
                  </a:ext>
                </a:extLst>
              </p:cNvPr>
              <p:cNvSpPr/>
              <p:nvPr/>
            </p:nvSpPr>
            <p:spPr>
              <a:xfrm>
                <a:off x="5397946" y="3056159"/>
                <a:ext cx="51615" cy="51971"/>
              </a:xfrm>
              <a:custGeom>
                <a:avLst/>
                <a:gdLst>
                  <a:gd name="connsiteX0" fmla="*/ 7475 w 51615"/>
                  <a:gd name="connsiteY0" fmla="*/ 44496 h 51971"/>
                  <a:gd name="connsiteX1" fmla="*/ 0 w 51615"/>
                  <a:gd name="connsiteY1" fmla="*/ 25986 h 51971"/>
                  <a:gd name="connsiteX2" fmla="*/ 7475 w 51615"/>
                  <a:gd name="connsiteY2" fmla="*/ 7475 h 51971"/>
                  <a:gd name="connsiteX3" fmla="*/ 25985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5 w 51615"/>
                  <a:gd name="connsiteY7" fmla="*/ 51971 h 51971"/>
                  <a:gd name="connsiteX8" fmla="*/ 7475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5" y="44496"/>
                    </a:moveTo>
                    <a:cubicBezTo>
                      <a:pt x="2492" y="39512"/>
                      <a:pt x="0" y="33336"/>
                      <a:pt x="0" y="25986"/>
                    </a:cubicBezTo>
                    <a:cubicBezTo>
                      <a:pt x="0" y="18635"/>
                      <a:pt x="2492" y="12459"/>
                      <a:pt x="7475" y="7475"/>
                    </a:cubicBezTo>
                    <a:cubicBezTo>
                      <a:pt x="12459" y="2492"/>
                      <a:pt x="18635" y="0"/>
                      <a:pt x="25985" y="0"/>
                    </a:cubicBezTo>
                    <a:cubicBezTo>
                      <a:pt x="33336" y="0"/>
                      <a:pt x="39156" y="2492"/>
                      <a:pt x="44140" y="7475"/>
                    </a:cubicBezTo>
                    <a:cubicBezTo>
                      <a:pt x="49123" y="12459"/>
                      <a:pt x="51615" y="18635"/>
                      <a:pt x="51615" y="25986"/>
                    </a:cubicBezTo>
                    <a:cubicBezTo>
                      <a:pt x="51615" y="33336"/>
                      <a:pt x="49123" y="39512"/>
                      <a:pt x="44140" y="44496"/>
                    </a:cubicBezTo>
                    <a:cubicBezTo>
                      <a:pt x="39156" y="49479"/>
                      <a:pt x="33105" y="51971"/>
                      <a:pt x="25985" y="51971"/>
                    </a:cubicBezTo>
                    <a:cubicBezTo>
                      <a:pt x="18866" y="51971"/>
                      <a:pt x="12459" y="49479"/>
                      <a:pt x="7475" y="44496"/>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grpSp>
      </p:grpSp>
    </p:spTree>
    <p:extLst>
      <p:ext uri="{BB962C8B-B14F-4D97-AF65-F5344CB8AC3E}">
        <p14:creationId xmlns:p14="http://schemas.microsoft.com/office/powerpoint/2010/main" val="3246372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rtner Challenges + Solutions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6CBEC-9037-A119-BE48-1EF8343EDCA4}"/>
              </a:ext>
            </a:extLst>
          </p:cNvPr>
          <p:cNvGrpSpPr/>
          <p:nvPr userDrawn="1"/>
        </p:nvGrpSpPr>
        <p:grpSpPr>
          <a:xfrm>
            <a:off x="994368" y="564114"/>
            <a:ext cx="4680894" cy="360239"/>
            <a:chOff x="994368" y="2415062"/>
            <a:chExt cx="4680894" cy="360239"/>
          </a:xfrm>
        </p:grpSpPr>
        <p:sp>
          <p:nvSpPr>
            <p:cNvPr id="9" name="Freeform: Shape 8">
              <a:extLst>
                <a:ext uri="{FF2B5EF4-FFF2-40B4-BE49-F238E27FC236}">
                  <a16:creationId xmlns:a16="http://schemas.microsoft.com/office/drawing/2014/main" id="{DEBFD6CA-CD21-54F0-FFE1-13EF3B6461CB}"/>
                </a:ext>
              </a:extLst>
            </p:cNvPr>
            <p:cNvSpPr/>
            <p:nvPr/>
          </p:nvSpPr>
          <p:spPr>
            <a:xfrm>
              <a:off x="994368" y="2431080"/>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2"/>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7639C88D-884D-3886-F5C8-4BDD6A1A16AF}"/>
                </a:ext>
              </a:extLst>
            </p:cNvPr>
            <p:cNvSpPr/>
            <p:nvPr/>
          </p:nvSpPr>
          <p:spPr>
            <a:xfrm>
              <a:off x="1192641"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5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5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3"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4" y="137706"/>
                    <a:pt x="0" y="120086"/>
                    <a:pt x="0" y="100383"/>
                  </a:cubicBezTo>
                  <a:cubicBezTo>
                    <a:pt x="0" y="80680"/>
                    <a:pt x="4094" y="63238"/>
                    <a:pt x="12281" y="48056"/>
                  </a:cubicBezTo>
                  <a:close/>
                  <a:moveTo>
                    <a:pt x="152176" y="65854"/>
                  </a:moveTo>
                  <a:cubicBezTo>
                    <a:pt x="146605" y="55887"/>
                    <a:pt x="139308" y="48287"/>
                    <a:pt x="130284" y="43072"/>
                  </a:cubicBezTo>
                  <a:cubicBezTo>
                    <a:pt x="121260" y="37857"/>
                    <a:pt x="111542" y="35241"/>
                    <a:pt x="101095" y="35241"/>
                  </a:cubicBezTo>
                  <a:cubicBezTo>
                    <a:pt x="90647" y="35241"/>
                    <a:pt x="80929" y="37786"/>
                    <a:pt x="71905" y="42894"/>
                  </a:cubicBezTo>
                  <a:cubicBezTo>
                    <a:pt x="62882"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30767CFF-D254-6A6B-D937-6C54B2F29EED}"/>
                </a:ext>
              </a:extLst>
            </p:cNvPr>
            <p:cNvSpPr/>
            <p:nvPr/>
          </p:nvSpPr>
          <p:spPr>
            <a:xfrm>
              <a:off x="1447514"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326C82FB-CA0E-7141-3E05-B5CD884FA5DC}"/>
                </a:ext>
              </a:extLst>
            </p:cNvPr>
            <p:cNvSpPr/>
            <p:nvPr/>
          </p:nvSpPr>
          <p:spPr>
            <a:xfrm>
              <a:off x="1567457" y="2433572"/>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D0A7C374-4949-4935-6637-D4C16498C284}"/>
                </a:ext>
              </a:extLst>
            </p:cNvPr>
            <p:cNvSpPr/>
            <p:nvPr/>
          </p:nvSpPr>
          <p:spPr>
            <a:xfrm>
              <a:off x="1716607"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6"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C6A6CC38-F2E9-E188-1567-49E7133BCEA3}"/>
                </a:ext>
              </a:extLst>
            </p:cNvPr>
            <p:cNvSpPr/>
            <p:nvPr/>
          </p:nvSpPr>
          <p:spPr>
            <a:xfrm>
              <a:off x="1934103"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1" y="47700"/>
                  </a:cubicBezTo>
                  <a:cubicBezTo>
                    <a:pt x="124464" y="38676"/>
                    <a:pt x="111542" y="34173"/>
                    <a:pt x="96111" y="34173"/>
                  </a:cubicBezTo>
                  <a:cubicBezTo>
                    <a:pt x="82104" y="34173"/>
                    <a:pt x="70126" y="38622"/>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084F1DAF-8DA8-7246-CEA5-29D8EA3EF310}"/>
                </a:ext>
              </a:extLst>
            </p:cNvPr>
            <p:cNvSpPr/>
            <p:nvPr/>
          </p:nvSpPr>
          <p:spPr>
            <a:xfrm>
              <a:off x="2167261"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806E7F56-4380-49C8-397C-743BA6EA235C}"/>
                </a:ext>
              </a:extLst>
            </p:cNvPr>
            <p:cNvSpPr/>
            <p:nvPr/>
          </p:nvSpPr>
          <p:spPr>
            <a:xfrm>
              <a:off x="2293256"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6"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3" y="89223"/>
                    <a:pt x="113856" y="93086"/>
                    <a:pt x="122987" y="97001"/>
                  </a:cubicBezTo>
                  <a:cubicBezTo>
                    <a:pt x="132117" y="100917"/>
                    <a:pt x="140020"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28A033EE-BC95-CA56-6B3A-6EE9F04032B5}"/>
                </a:ext>
              </a:extLst>
            </p:cNvPr>
            <p:cNvSpPr/>
            <p:nvPr/>
          </p:nvSpPr>
          <p:spPr>
            <a:xfrm>
              <a:off x="2586572" y="2431080"/>
              <a:ext cx="197561" cy="247397"/>
            </a:xfrm>
            <a:custGeom>
              <a:avLst/>
              <a:gdLst>
                <a:gd name="connsiteX0" fmla="*/ 197562 w 197561"/>
                <a:gd name="connsiteY0" fmla="*/ 0 h 247397"/>
                <a:gd name="connsiteX1" fmla="*/ 197562 w 197561"/>
                <a:gd name="connsiteY1" fmla="*/ 247398 h 247397"/>
                <a:gd name="connsiteX2" fmla="*/ 156981 w 197561"/>
                <a:gd name="connsiteY2" fmla="*/ 247398 h 247397"/>
                <a:gd name="connsiteX3" fmla="*/ 156981 w 197561"/>
                <a:gd name="connsiteY3" fmla="*/ 139183 h 247397"/>
                <a:gd name="connsiteX4" fmla="*/ 40580 w 197561"/>
                <a:gd name="connsiteY4" fmla="*/ 139183 h 247397"/>
                <a:gd name="connsiteX5" fmla="*/ 40580 w 197561"/>
                <a:gd name="connsiteY5" fmla="*/ 247398 h 247397"/>
                <a:gd name="connsiteX6" fmla="*/ 0 w 197561"/>
                <a:gd name="connsiteY6" fmla="*/ 247398 h 247397"/>
                <a:gd name="connsiteX7" fmla="*/ 0 w 197561"/>
                <a:gd name="connsiteY7" fmla="*/ 0 h 247397"/>
                <a:gd name="connsiteX8" fmla="*/ 40580 w 197561"/>
                <a:gd name="connsiteY8" fmla="*/ 0 h 247397"/>
                <a:gd name="connsiteX9" fmla="*/ 40580 w 197561"/>
                <a:gd name="connsiteY9" fmla="*/ 106078 h 247397"/>
                <a:gd name="connsiteX10" fmla="*/ 156981 w 197561"/>
                <a:gd name="connsiteY10" fmla="*/ 106078 h 247397"/>
                <a:gd name="connsiteX11" fmla="*/ 156981 w 197561"/>
                <a:gd name="connsiteY11" fmla="*/ 0 h 247397"/>
                <a:gd name="connsiteX12" fmla="*/ 197562 w 197561"/>
                <a:gd name="connsiteY12" fmla="*/ 0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561" h="247397">
                  <a:moveTo>
                    <a:pt x="197562" y="0"/>
                  </a:moveTo>
                  <a:lnTo>
                    <a:pt x="197562" y="247398"/>
                  </a:lnTo>
                  <a:lnTo>
                    <a:pt x="156981" y="247398"/>
                  </a:lnTo>
                  <a:lnTo>
                    <a:pt x="156981" y="139183"/>
                  </a:lnTo>
                  <a:lnTo>
                    <a:pt x="40580" y="139183"/>
                  </a:lnTo>
                  <a:lnTo>
                    <a:pt x="40580" y="247398"/>
                  </a:lnTo>
                  <a:lnTo>
                    <a:pt x="0" y="247398"/>
                  </a:lnTo>
                  <a:lnTo>
                    <a:pt x="0" y="0"/>
                  </a:lnTo>
                  <a:lnTo>
                    <a:pt x="40580" y="0"/>
                  </a:lnTo>
                  <a:lnTo>
                    <a:pt x="40580" y="106078"/>
                  </a:lnTo>
                  <a:lnTo>
                    <a:pt x="156981" y="106078"/>
                  </a:lnTo>
                  <a:lnTo>
                    <a:pt x="156981" y="0"/>
                  </a:lnTo>
                  <a:lnTo>
                    <a:pt x="197562" y="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5959B670-89E5-1663-C83B-CB8657A7D8F2}"/>
                </a:ext>
              </a:extLst>
            </p:cNvPr>
            <p:cNvSpPr/>
            <p:nvPr/>
          </p:nvSpPr>
          <p:spPr>
            <a:xfrm>
              <a:off x="2824002"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7"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597F94C0-EEB7-3B8A-3F89-0E539B034771}"/>
                </a:ext>
              </a:extLst>
            </p:cNvPr>
            <p:cNvSpPr/>
            <p:nvPr/>
          </p:nvSpPr>
          <p:spPr>
            <a:xfrm>
              <a:off x="3055737" y="2482339"/>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B1BA80C0-80E1-C85C-F87D-EDC848E34166}"/>
                </a:ext>
              </a:extLst>
            </p:cNvPr>
            <p:cNvSpPr/>
            <p:nvPr/>
          </p:nvSpPr>
          <p:spPr>
            <a:xfrm>
              <a:off x="3270385"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nvGrpSpPr>
            <p:cNvPr id="27" name="Group 26">
              <a:extLst>
                <a:ext uri="{FF2B5EF4-FFF2-40B4-BE49-F238E27FC236}">
                  <a16:creationId xmlns:a16="http://schemas.microsoft.com/office/drawing/2014/main" id="{6EA09EE2-7535-06A2-8A4F-06CC25835962}"/>
                </a:ext>
              </a:extLst>
            </p:cNvPr>
            <p:cNvGrpSpPr/>
            <p:nvPr/>
          </p:nvGrpSpPr>
          <p:grpSpPr>
            <a:xfrm>
              <a:off x="3582550" y="2415062"/>
              <a:ext cx="2092712" cy="360239"/>
              <a:chOff x="3582550" y="2415062"/>
              <a:chExt cx="2092712" cy="360239"/>
            </a:xfrm>
          </p:grpSpPr>
          <p:sp>
            <p:nvSpPr>
              <p:cNvPr id="28" name="Freeform: Shape 27">
                <a:extLst>
                  <a:ext uri="{FF2B5EF4-FFF2-40B4-BE49-F238E27FC236}">
                    <a16:creationId xmlns:a16="http://schemas.microsoft.com/office/drawing/2014/main" id="{3BF3DAF8-752C-CFBF-003A-13A6E07C5F81}"/>
                  </a:ext>
                </a:extLst>
              </p:cNvPr>
              <p:cNvSpPr/>
              <p:nvPr/>
            </p:nvSpPr>
            <p:spPr>
              <a:xfrm>
                <a:off x="3582550" y="2427876"/>
                <a:ext cx="241345" cy="252737"/>
              </a:xfrm>
              <a:custGeom>
                <a:avLst/>
                <a:gdLst>
                  <a:gd name="connsiteX0" fmla="*/ 16908 w 241345"/>
                  <a:gd name="connsiteY0" fmla="*/ 61226 h 252737"/>
                  <a:gd name="connsiteX1" fmla="*/ 62828 w 241345"/>
                  <a:gd name="connsiteY1" fmla="*/ 16197 h 252737"/>
                  <a:gd name="connsiteX2" fmla="*/ 126368 w 241345"/>
                  <a:gd name="connsiteY2" fmla="*/ 0 h 252737"/>
                  <a:gd name="connsiteX3" fmla="*/ 196672 w 241345"/>
                  <a:gd name="connsiteY3" fmla="*/ 19400 h 252737"/>
                  <a:gd name="connsiteX4" fmla="*/ 241346 w 241345"/>
                  <a:gd name="connsiteY4" fmla="*/ 74397 h 252737"/>
                  <a:gd name="connsiteX5" fmla="*/ 192578 w 241345"/>
                  <a:gd name="connsiteY5" fmla="*/ 74397 h 252737"/>
                  <a:gd name="connsiteX6" fmla="*/ 165881 w 241345"/>
                  <a:gd name="connsiteY6" fmla="*/ 45208 h 252737"/>
                  <a:gd name="connsiteX7" fmla="*/ 126368 w 241345"/>
                  <a:gd name="connsiteY7" fmla="*/ 35597 h 252737"/>
                  <a:gd name="connsiteX8" fmla="*/ 82584 w 241345"/>
                  <a:gd name="connsiteY8" fmla="*/ 46632 h 252737"/>
                  <a:gd name="connsiteX9" fmla="*/ 52505 w 241345"/>
                  <a:gd name="connsiteY9" fmla="*/ 78313 h 252737"/>
                  <a:gd name="connsiteX10" fmla="*/ 41648 w 241345"/>
                  <a:gd name="connsiteY10" fmla="*/ 126369 h 252737"/>
                  <a:gd name="connsiteX11" fmla="*/ 52505 w 241345"/>
                  <a:gd name="connsiteY11" fmla="*/ 174424 h 252737"/>
                  <a:gd name="connsiteX12" fmla="*/ 82584 w 241345"/>
                  <a:gd name="connsiteY12" fmla="*/ 206283 h 252737"/>
                  <a:gd name="connsiteX13" fmla="*/ 126368 w 241345"/>
                  <a:gd name="connsiteY13" fmla="*/ 217496 h 252737"/>
                  <a:gd name="connsiteX14" fmla="*/ 165881 w 241345"/>
                  <a:gd name="connsiteY14" fmla="*/ 207885 h 252737"/>
                  <a:gd name="connsiteX15" fmla="*/ 192578 w 241345"/>
                  <a:gd name="connsiteY15" fmla="*/ 178696 h 252737"/>
                  <a:gd name="connsiteX16" fmla="*/ 241346 w 241345"/>
                  <a:gd name="connsiteY16" fmla="*/ 178696 h 252737"/>
                  <a:gd name="connsiteX17" fmla="*/ 196672 w 241345"/>
                  <a:gd name="connsiteY17" fmla="*/ 233515 h 252737"/>
                  <a:gd name="connsiteX18" fmla="*/ 126368 w 241345"/>
                  <a:gd name="connsiteY18" fmla="*/ 252737 h 252737"/>
                  <a:gd name="connsiteX19" fmla="*/ 62650 w 241345"/>
                  <a:gd name="connsiteY19" fmla="*/ 236541 h 252737"/>
                  <a:gd name="connsiteX20" fmla="*/ 16908 w 241345"/>
                  <a:gd name="connsiteY20" fmla="*/ 191511 h 252737"/>
                  <a:gd name="connsiteX21" fmla="*/ 0 w 241345"/>
                  <a:gd name="connsiteY21" fmla="*/ 126369 h 252737"/>
                  <a:gd name="connsiteX22" fmla="*/ 16908 w 241345"/>
                  <a:gd name="connsiteY22" fmla="*/ 61226 h 25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345" h="252737">
                    <a:moveTo>
                      <a:pt x="16908" y="61226"/>
                    </a:moveTo>
                    <a:cubicBezTo>
                      <a:pt x="28175" y="42004"/>
                      <a:pt x="43481" y="27000"/>
                      <a:pt x="62828" y="16197"/>
                    </a:cubicBezTo>
                    <a:cubicBezTo>
                      <a:pt x="82175" y="5393"/>
                      <a:pt x="103355" y="0"/>
                      <a:pt x="126368" y="0"/>
                    </a:cubicBezTo>
                    <a:cubicBezTo>
                      <a:pt x="152710" y="0"/>
                      <a:pt x="176150" y="6461"/>
                      <a:pt x="196672" y="19400"/>
                    </a:cubicBezTo>
                    <a:cubicBezTo>
                      <a:pt x="217193" y="32340"/>
                      <a:pt x="232091" y="50672"/>
                      <a:pt x="241346" y="74397"/>
                    </a:cubicBezTo>
                    <a:lnTo>
                      <a:pt x="192578" y="74397"/>
                    </a:lnTo>
                    <a:cubicBezTo>
                      <a:pt x="186171" y="61351"/>
                      <a:pt x="177272" y="51615"/>
                      <a:pt x="165881" y="45208"/>
                    </a:cubicBezTo>
                    <a:cubicBezTo>
                      <a:pt x="154490" y="38800"/>
                      <a:pt x="141319" y="35597"/>
                      <a:pt x="126368" y="35597"/>
                    </a:cubicBezTo>
                    <a:cubicBezTo>
                      <a:pt x="109994" y="35597"/>
                      <a:pt x="95399" y="39281"/>
                      <a:pt x="82584" y="46632"/>
                    </a:cubicBezTo>
                    <a:cubicBezTo>
                      <a:pt x="69769" y="53983"/>
                      <a:pt x="59749" y="64555"/>
                      <a:pt x="52505" y="78313"/>
                    </a:cubicBezTo>
                    <a:cubicBezTo>
                      <a:pt x="45261" y="92071"/>
                      <a:pt x="41648" y="108090"/>
                      <a:pt x="41648" y="126369"/>
                    </a:cubicBezTo>
                    <a:cubicBezTo>
                      <a:pt x="41648" y="144647"/>
                      <a:pt x="45261" y="160666"/>
                      <a:pt x="52505" y="174424"/>
                    </a:cubicBezTo>
                    <a:cubicBezTo>
                      <a:pt x="59749" y="188182"/>
                      <a:pt x="69769" y="198808"/>
                      <a:pt x="82584" y="206283"/>
                    </a:cubicBezTo>
                    <a:cubicBezTo>
                      <a:pt x="95399" y="213759"/>
                      <a:pt x="109994" y="217496"/>
                      <a:pt x="126368" y="217496"/>
                    </a:cubicBezTo>
                    <a:cubicBezTo>
                      <a:pt x="141319" y="217496"/>
                      <a:pt x="154490" y="214293"/>
                      <a:pt x="165881" y="207885"/>
                    </a:cubicBezTo>
                    <a:cubicBezTo>
                      <a:pt x="177272" y="201478"/>
                      <a:pt x="186171" y="191742"/>
                      <a:pt x="192578" y="178696"/>
                    </a:cubicBezTo>
                    <a:lnTo>
                      <a:pt x="241346" y="178696"/>
                    </a:lnTo>
                    <a:cubicBezTo>
                      <a:pt x="232091" y="202421"/>
                      <a:pt x="217193" y="220700"/>
                      <a:pt x="196672" y="233515"/>
                    </a:cubicBezTo>
                    <a:cubicBezTo>
                      <a:pt x="176150" y="246330"/>
                      <a:pt x="152710" y="252737"/>
                      <a:pt x="126368" y="252737"/>
                    </a:cubicBezTo>
                    <a:cubicBezTo>
                      <a:pt x="103106" y="252737"/>
                      <a:pt x="81872" y="247344"/>
                      <a:pt x="62650" y="236541"/>
                    </a:cubicBezTo>
                    <a:cubicBezTo>
                      <a:pt x="43428" y="225737"/>
                      <a:pt x="28175" y="210733"/>
                      <a:pt x="16908" y="191511"/>
                    </a:cubicBezTo>
                    <a:cubicBezTo>
                      <a:pt x="5642" y="172288"/>
                      <a:pt x="0" y="150574"/>
                      <a:pt x="0" y="126369"/>
                    </a:cubicBezTo>
                    <a:cubicBezTo>
                      <a:pt x="0" y="102163"/>
                      <a:pt x="5642" y="80449"/>
                      <a:pt x="16908" y="61226"/>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617B6439-7805-E4B6-B7A1-46017C1897A9}"/>
                  </a:ext>
                </a:extLst>
              </p:cNvPr>
              <p:cNvSpPr/>
              <p:nvPr/>
            </p:nvSpPr>
            <p:spPr>
              <a:xfrm>
                <a:off x="3871239" y="2415062"/>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90" y="75341"/>
                      <a:pt x="66744" y="70838"/>
                    </a:cubicBezTo>
                    <a:cubicBezTo>
                      <a:pt x="77298" y="66335"/>
                      <a:pt x="88867" y="64074"/>
                      <a:pt x="101451" y="64074"/>
                    </a:cubicBezTo>
                    <a:cubicBezTo>
                      <a:pt x="116401" y="64074"/>
                      <a:pt x="129750" y="67278"/>
                      <a:pt x="141497" y="73685"/>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740B8F60-CD70-7CE0-B97F-F92AA5C3203B}"/>
                  </a:ext>
                </a:extLst>
              </p:cNvPr>
              <p:cNvSpPr/>
              <p:nvPr/>
            </p:nvSpPr>
            <p:spPr>
              <a:xfrm>
                <a:off x="4088735"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8AB37796-1538-F360-9584-A9236E0A61D6}"/>
                  </a:ext>
                </a:extLst>
              </p:cNvPr>
              <p:cNvSpPr/>
              <p:nvPr/>
            </p:nvSpPr>
            <p:spPr>
              <a:xfrm>
                <a:off x="4343608"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C759BE48-8E1D-2545-7D73-0E984BF6E31D}"/>
                  </a:ext>
                </a:extLst>
              </p:cNvPr>
              <p:cNvSpPr/>
              <p:nvPr/>
            </p:nvSpPr>
            <p:spPr>
              <a:xfrm>
                <a:off x="4437583"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64653D9A-4431-7EE9-23AC-51C113EB5CAE}"/>
                  </a:ext>
                </a:extLst>
              </p:cNvPr>
              <p:cNvSpPr/>
              <p:nvPr/>
            </p:nvSpPr>
            <p:spPr>
              <a:xfrm>
                <a:off x="4518031"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56C82238-12D3-B2D1-F1CE-03FE5CD030A2}"/>
                  </a:ext>
                </a:extLst>
              </p:cNvPr>
              <p:cNvSpPr/>
              <p:nvPr/>
            </p:nvSpPr>
            <p:spPr>
              <a:xfrm>
                <a:off x="4751172"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2" name="Freeform: Shape 71">
                <a:extLst>
                  <a:ext uri="{FF2B5EF4-FFF2-40B4-BE49-F238E27FC236}">
                    <a16:creationId xmlns:a16="http://schemas.microsoft.com/office/drawing/2014/main" id="{C1DFCF72-0FB3-014D-22BB-793E1C0FF23E}"/>
                  </a:ext>
                </a:extLst>
              </p:cNvPr>
              <p:cNvSpPr/>
              <p:nvPr/>
            </p:nvSpPr>
            <p:spPr>
              <a:xfrm>
                <a:off x="4968668" y="2479136"/>
                <a:ext cx="201477" cy="296165"/>
              </a:xfrm>
              <a:custGeom>
                <a:avLst/>
                <a:gdLst>
                  <a:gd name="connsiteX0" fmla="*/ 132954 w 201477"/>
                  <a:gd name="connsiteY0" fmla="*/ 9077 h 296165"/>
                  <a:gd name="connsiteX1" fmla="*/ 160541 w 201477"/>
                  <a:gd name="connsiteY1" fmla="*/ 31681 h 296165"/>
                  <a:gd name="connsiteX2" fmla="*/ 160541 w 201477"/>
                  <a:gd name="connsiteY2" fmla="*/ 3204 h 296165"/>
                  <a:gd name="connsiteX3" fmla="*/ 201478 w 201477"/>
                  <a:gd name="connsiteY3" fmla="*/ 3204 h 296165"/>
                  <a:gd name="connsiteX4" fmla="*/ 201478 w 201477"/>
                  <a:gd name="connsiteY4" fmla="*/ 202546 h 296165"/>
                  <a:gd name="connsiteX5" fmla="*/ 190086 w 201477"/>
                  <a:gd name="connsiteY5" fmla="*/ 250779 h 296165"/>
                  <a:gd name="connsiteX6" fmla="*/ 157160 w 201477"/>
                  <a:gd name="connsiteY6" fmla="*/ 284062 h 296165"/>
                  <a:gd name="connsiteX7" fmla="*/ 105722 w 201477"/>
                  <a:gd name="connsiteY7" fmla="*/ 296165 h 296165"/>
                  <a:gd name="connsiteX8" fmla="*/ 39513 w 201477"/>
                  <a:gd name="connsiteY8" fmla="*/ 277477 h 296165"/>
                  <a:gd name="connsiteX9" fmla="*/ 9611 w 201477"/>
                  <a:gd name="connsiteY9" fmla="*/ 226751 h 296165"/>
                  <a:gd name="connsiteX10" fmla="*/ 49835 w 201477"/>
                  <a:gd name="connsiteY10" fmla="*/ 226751 h 296165"/>
                  <a:gd name="connsiteX11" fmla="*/ 69592 w 201477"/>
                  <a:gd name="connsiteY11" fmla="*/ 251491 h 296165"/>
                  <a:gd name="connsiteX12" fmla="*/ 105722 w 201477"/>
                  <a:gd name="connsiteY12" fmla="*/ 260924 h 296165"/>
                  <a:gd name="connsiteX13" fmla="*/ 145413 w 201477"/>
                  <a:gd name="connsiteY13" fmla="*/ 245974 h 296165"/>
                  <a:gd name="connsiteX14" fmla="*/ 160541 w 201477"/>
                  <a:gd name="connsiteY14" fmla="*/ 202546 h 296165"/>
                  <a:gd name="connsiteX15" fmla="*/ 160541 w 201477"/>
                  <a:gd name="connsiteY15" fmla="*/ 169797 h 296165"/>
                  <a:gd name="connsiteX16" fmla="*/ 132598 w 201477"/>
                  <a:gd name="connsiteY16" fmla="*/ 193112 h 296165"/>
                  <a:gd name="connsiteX17" fmla="*/ 92551 w 201477"/>
                  <a:gd name="connsiteY17" fmla="*/ 202546 h 296165"/>
                  <a:gd name="connsiteX18" fmla="*/ 45742 w 201477"/>
                  <a:gd name="connsiteY18" fmla="*/ 189553 h 296165"/>
                  <a:gd name="connsiteX19" fmla="*/ 12281 w 201477"/>
                  <a:gd name="connsiteY19" fmla="*/ 153244 h 296165"/>
                  <a:gd name="connsiteX20" fmla="*/ 0 w 201477"/>
                  <a:gd name="connsiteY20" fmla="*/ 100383 h 296165"/>
                  <a:gd name="connsiteX21" fmla="*/ 12281 w 201477"/>
                  <a:gd name="connsiteY21" fmla="*/ 48056 h 296165"/>
                  <a:gd name="connsiteX22" fmla="*/ 45742 w 201477"/>
                  <a:gd name="connsiteY22" fmla="*/ 12637 h 296165"/>
                  <a:gd name="connsiteX23" fmla="*/ 92551 w 201477"/>
                  <a:gd name="connsiteY23" fmla="*/ 0 h 296165"/>
                  <a:gd name="connsiteX24" fmla="*/ 132954 w 201477"/>
                  <a:gd name="connsiteY24" fmla="*/ 9077 h 296165"/>
                  <a:gd name="connsiteX25" fmla="*/ 152176 w 201477"/>
                  <a:gd name="connsiteY25" fmla="*/ 65854 h 296165"/>
                  <a:gd name="connsiteX26" fmla="*/ 130284 w 201477"/>
                  <a:gd name="connsiteY26" fmla="*/ 43072 h 296165"/>
                  <a:gd name="connsiteX27" fmla="*/ 101095 w 201477"/>
                  <a:gd name="connsiteY27" fmla="*/ 35241 h 296165"/>
                  <a:gd name="connsiteX28" fmla="*/ 71906 w 201477"/>
                  <a:gd name="connsiteY28" fmla="*/ 42894 h 296165"/>
                  <a:gd name="connsiteX29" fmla="*/ 50014 w 201477"/>
                  <a:gd name="connsiteY29" fmla="*/ 65320 h 296165"/>
                  <a:gd name="connsiteX30" fmla="*/ 41648 w 201477"/>
                  <a:gd name="connsiteY30" fmla="*/ 100383 h 296165"/>
                  <a:gd name="connsiteX31" fmla="*/ 50014 w 201477"/>
                  <a:gd name="connsiteY31" fmla="*/ 135980 h 296165"/>
                  <a:gd name="connsiteX32" fmla="*/ 72083 w 201477"/>
                  <a:gd name="connsiteY32" fmla="*/ 159296 h 296165"/>
                  <a:gd name="connsiteX33" fmla="*/ 101095 w 201477"/>
                  <a:gd name="connsiteY33" fmla="*/ 167305 h 296165"/>
                  <a:gd name="connsiteX34" fmla="*/ 130284 w 201477"/>
                  <a:gd name="connsiteY34" fmla="*/ 159474 h 296165"/>
                  <a:gd name="connsiteX35" fmla="*/ 152176 w 201477"/>
                  <a:gd name="connsiteY35" fmla="*/ 136514 h 296165"/>
                  <a:gd name="connsiteX36" fmla="*/ 160541 w 201477"/>
                  <a:gd name="connsiteY36" fmla="*/ 101095 h 296165"/>
                  <a:gd name="connsiteX37" fmla="*/ 152176 w 201477"/>
                  <a:gd name="connsiteY37" fmla="*/ 65854 h 2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477" h="296165">
                    <a:moveTo>
                      <a:pt x="132954" y="9077"/>
                    </a:moveTo>
                    <a:cubicBezTo>
                      <a:pt x="144701" y="15129"/>
                      <a:pt x="153902" y="22657"/>
                      <a:pt x="160541" y="31681"/>
                    </a:cubicBezTo>
                    <a:lnTo>
                      <a:pt x="160541" y="3204"/>
                    </a:lnTo>
                    <a:lnTo>
                      <a:pt x="201478" y="3204"/>
                    </a:lnTo>
                    <a:lnTo>
                      <a:pt x="201478" y="202546"/>
                    </a:lnTo>
                    <a:cubicBezTo>
                      <a:pt x="201478" y="220575"/>
                      <a:pt x="197686" y="236665"/>
                      <a:pt x="190086" y="250779"/>
                    </a:cubicBezTo>
                    <a:cubicBezTo>
                      <a:pt x="182487" y="264893"/>
                      <a:pt x="171523" y="276000"/>
                      <a:pt x="157160" y="284062"/>
                    </a:cubicBezTo>
                    <a:cubicBezTo>
                      <a:pt x="142796" y="292125"/>
                      <a:pt x="125657" y="296165"/>
                      <a:pt x="105722" y="296165"/>
                    </a:cubicBezTo>
                    <a:cubicBezTo>
                      <a:pt x="79149" y="296165"/>
                      <a:pt x="57079" y="289936"/>
                      <a:pt x="39513" y="277477"/>
                    </a:cubicBezTo>
                    <a:cubicBezTo>
                      <a:pt x="21946" y="265018"/>
                      <a:pt x="11978" y="248109"/>
                      <a:pt x="9611" y="226751"/>
                    </a:cubicBezTo>
                    <a:lnTo>
                      <a:pt x="49835" y="226751"/>
                    </a:lnTo>
                    <a:cubicBezTo>
                      <a:pt x="52914" y="236950"/>
                      <a:pt x="59500" y="245208"/>
                      <a:pt x="69592" y="251491"/>
                    </a:cubicBezTo>
                    <a:cubicBezTo>
                      <a:pt x="79683" y="257774"/>
                      <a:pt x="91715" y="260924"/>
                      <a:pt x="105722" y="260924"/>
                    </a:cubicBezTo>
                    <a:cubicBezTo>
                      <a:pt x="122097" y="260924"/>
                      <a:pt x="135321" y="255941"/>
                      <a:pt x="145413" y="245974"/>
                    </a:cubicBezTo>
                    <a:cubicBezTo>
                      <a:pt x="155504" y="236007"/>
                      <a:pt x="160541" y="221537"/>
                      <a:pt x="160541" y="202546"/>
                    </a:cubicBezTo>
                    <a:lnTo>
                      <a:pt x="160541" y="169797"/>
                    </a:lnTo>
                    <a:cubicBezTo>
                      <a:pt x="153653" y="179052"/>
                      <a:pt x="144345" y="186830"/>
                      <a:pt x="132598" y="193112"/>
                    </a:cubicBezTo>
                    <a:cubicBezTo>
                      <a:pt x="120851" y="199395"/>
                      <a:pt x="107502" y="202546"/>
                      <a:pt x="92551" y="202546"/>
                    </a:cubicBezTo>
                    <a:cubicBezTo>
                      <a:pt x="75465" y="202546"/>
                      <a:pt x="59856" y="198221"/>
                      <a:pt x="45742" y="189553"/>
                    </a:cubicBezTo>
                    <a:cubicBezTo>
                      <a:pt x="31628" y="180885"/>
                      <a:pt x="20468" y="168782"/>
                      <a:pt x="12281" y="153244"/>
                    </a:cubicBezTo>
                    <a:cubicBezTo>
                      <a:pt x="4094" y="137706"/>
                      <a:pt x="0" y="120086"/>
                      <a:pt x="0" y="100383"/>
                    </a:cubicBezTo>
                    <a:cubicBezTo>
                      <a:pt x="0" y="80680"/>
                      <a:pt x="4094" y="63238"/>
                      <a:pt x="12281" y="48056"/>
                    </a:cubicBezTo>
                    <a:cubicBezTo>
                      <a:pt x="20468" y="32874"/>
                      <a:pt x="31628" y="21055"/>
                      <a:pt x="45742" y="12637"/>
                    </a:cubicBezTo>
                    <a:cubicBezTo>
                      <a:pt x="59856" y="4218"/>
                      <a:pt x="75465" y="0"/>
                      <a:pt x="92551" y="0"/>
                    </a:cubicBezTo>
                    <a:cubicBezTo>
                      <a:pt x="107733" y="0"/>
                      <a:pt x="121207" y="3026"/>
                      <a:pt x="132954" y="9077"/>
                    </a:cubicBezTo>
                    <a:close/>
                    <a:moveTo>
                      <a:pt x="152176" y="65854"/>
                    </a:moveTo>
                    <a:cubicBezTo>
                      <a:pt x="146605" y="55887"/>
                      <a:pt x="139308" y="48287"/>
                      <a:pt x="130284" y="43072"/>
                    </a:cubicBezTo>
                    <a:cubicBezTo>
                      <a:pt x="121260" y="37857"/>
                      <a:pt x="111543" y="35241"/>
                      <a:pt x="101095" y="35241"/>
                    </a:cubicBezTo>
                    <a:cubicBezTo>
                      <a:pt x="90647" y="35241"/>
                      <a:pt x="80929" y="37786"/>
                      <a:pt x="71906" y="42894"/>
                    </a:cubicBezTo>
                    <a:cubicBezTo>
                      <a:pt x="62882" y="48002"/>
                      <a:pt x="55584" y="55478"/>
                      <a:pt x="50014" y="65320"/>
                    </a:cubicBezTo>
                    <a:cubicBezTo>
                      <a:pt x="44442" y="75163"/>
                      <a:pt x="41648" y="86856"/>
                      <a:pt x="41648" y="100383"/>
                    </a:cubicBezTo>
                    <a:cubicBezTo>
                      <a:pt x="41648" y="113910"/>
                      <a:pt x="44442" y="125781"/>
                      <a:pt x="50014"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3" name="Freeform: Shape 72">
                <a:extLst>
                  <a:ext uri="{FF2B5EF4-FFF2-40B4-BE49-F238E27FC236}">
                    <a16:creationId xmlns:a16="http://schemas.microsoft.com/office/drawing/2014/main" id="{53203B7C-CC2B-566B-9D54-B81E2986762B}"/>
                  </a:ext>
                </a:extLst>
              </p:cNvPr>
              <p:cNvSpPr/>
              <p:nvPr/>
            </p:nvSpPr>
            <p:spPr>
              <a:xfrm>
                <a:off x="5210013" y="2479136"/>
                <a:ext cx="193290" cy="202545"/>
              </a:xfrm>
              <a:custGeom>
                <a:avLst/>
                <a:gdLst>
                  <a:gd name="connsiteX0" fmla="*/ 191866 w 193290"/>
                  <a:gd name="connsiteY0" fmla="*/ 116401 h 202545"/>
                  <a:gd name="connsiteX1" fmla="*/ 42004 w 193290"/>
                  <a:gd name="connsiteY1" fmla="*/ 116401 h 202545"/>
                  <a:gd name="connsiteX2" fmla="*/ 59446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6"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5"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5"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5"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4" name="Freeform: Shape 73">
                <a:extLst>
                  <a:ext uri="{FF2B5EF4-FFF2-40B4-BE49-F238E27FC236}">
                    <a16:creationId xmlns:a16="http://schemas.microsoft.com/office/drawing/2014/main" id="{77928DE2-CDB6-9D84-EE84-01FE461207F3}"/>
                  </a:ext>
                </a:extLst>
              </p:cNvPr>
              <p:cNvSpPr/>
              <p:nvPr/>
            </p:nvSpPr>
            <p:spPr>
              <a:xfrm>
                <a:off x="5432493"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1"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7"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2" y="89223"/>
                      <a:pt x="113856" y="93086"/>
                      <a:pt x="122987" y="97001"/>
                    </a:cubicBezTo>
                    <a:cubicBezTo>
                      <a:pt x="132117" y="100917"/>
                      <a:pt x="140019"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5" name="Freeform: Shape 74">
                <a:extLst>
                  <a:ext uri="{FF2B5EF4-FFF2-40B4-BE49-F238E27FC236}">
                    <a16:creationId xmlns:a16="http://schemas.microsoft.com/office/drawing/2014/main" id="{9120DDFB-385D-88F4-0AA1-BC58FC697546}"/>
                  </a:ext>
                </a:extLst>
              </p:cNvPr>
              <p:cNvSpPr/>
              <p:nvPr/>
            </p:nvSpPr>
            <p:spPr>
              <a:xfrm>
                <a:off x="5623647" y="2628998"/>
                <a:ext cx="51615" cy="51971"/>
              </a:xfrm>
              <a:custGeom>
                <a:avLst/>
                <a:gdLst>
                  <a:gd name="connsiteX0" fmla="*/ 7476 w 51615"/>
                  <a:gd name="connsiteY0" fmla="*/ 44496 h 51971"/>
                  <a:gd name="connsiteX1" fmla="*/ 0 w 51615"/>
                  <a:gd name="connsiteY1" fmla="*/ 25986 h 51971"/>
                  <a:gd name="connsiteX2" fmla="*/ 7476 w 51615"/>
                  <a:gd name="connsiteY2" fmla="*/ 7475 h 51971"/>
                  <a:gd name="connsiteX3" fmla="*/ 25986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6 w 51615"/>
                  <a:gd name="connsiteY7" fmla="*/ 51971 h 51971"/>
                  <a:gd name="connsiteX8" fmla="*/ 7476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6" y="44496"/>
                    </a:moveTo>
                    <a:cubicBezTo>
                      <a:pt x="2492" y="39512"/>
                      <a:pt x="0" y="33336"/>
                      <a:pt x="0" y="25986"/>
                    </a:cubicBezTo>
                    <a:cubicBezTo>
                      <a:pt x="0" y="18635"/>
                      <a:pt x="2492" y="12459"/>
                      <a:pt x="7476"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80"/>
                      <a:pt x="33105" y="51971"/>
                      <a:pt x="25986" y="51971"/>
                    </a:cubicBezTo>
                    <a:cubicBezTo>
                      <a:pt x="18866" y="51971"/>
                      <a:pt x="12459" y="49480"/>
                      <a:pt x="7476" y="44496"/>
                    </a:cubicBezTo>
                    <a:close/>
                  </a:path>
                </a:pathLst>
              </a:custGeom>
              <a:solidFill>
                <a:srgbClr val="C33E27"/>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grpSp>
      <p:grpSp>
        <p:nvGrpSpPr>
          <p:cNvPr id="76" name="Group 75">
            <a:extLst>
              <a:ext uri="{FF2B5EF4-FFF2-40B4-BE49-F238E27FC236}">
                <a16:creationId xmlns:a16="http://schemas.microsoft.com/office/drawing/2014/main" id="{4D31A1C8-F97E-675E-9A72-0E096C5DFFA3}"/>
              </a:ext>
            </a:extLst>
          </p:cNvPr>
          <p:cNvGrpSpPr/>
          <p:nvPr userDrawn="1"/>
        </p:nvGrpSpPr>
        <p:grpSpPr>
          <a:xfrm>
            <a:off x="974434" y="3378407"/>
            <a:ext cx="4475127" cy="277298"/>
            <a:chOff x="974434" y="2831544"/>
            <a:chExt cx="4475127" cy="277298"/>
          </a:xfrm>
        </p:grpSpPr>
        <p:sp>
          <p:nvSpPr>
            <p:cNvPr id="77" name="Freeform: Shape 76">
              <a:extLst>
                <a:ext uri="{FF2B5EF4-FFF2-40B4-BE49-F238E27FC236}">
                  <a16:creationId xmlns:a16="http://schemas.microsoft.com/office/drawing/2014/main" id="{96012B87-832E-213F-6675-B33D101C1C3C}"/>
                </a:ext>
              </a:extLst>
            </p:cNvPr>
            <p:cNvSpPr/>
            <p:nvPr/>
          </p:nvSpPr>
          <p:spPr>
            <a:xfrm>
              <a:off x="974434" y="2858241"/>
              <a:ext cx="342084" cy="247753"/>
            </a:xfrm>
            <a:custGeom>
              <a:avLst/>
              <a:gdLst>
                <a:gd name="connsiteX0" fmla="*/ 342084 w 342084"/>
                <a:gd name="connsiteY0" fmla="*/ 0 h 247753"/>
                <a:gd name="connsiteX1" fmla="*/ 268755 w 342084"/>
                <a:gd name="connsiteY1" fmla="*/ 247398 h 247753"/>
                <a:gd name="connsiteX2" fmla="*/ 222835 w 342084"/>
                <a:gd name="connsiteY2" fmla="*/ 247398 h 247753"/>
                <a:gd name="connsiteX3" fmla="*/ 170864 w 342084"/>
                <a:gd name="connsiteY3" fmla="*/ 60159 h 247753"/>
                <a:gd name="connsiteX4" fmla="*/ 115689 w 342084"/>
                <a:gd name="connsiteY4" fmla="*/ 247398 h 247753"/>
                <a:gd name="connsiteX5" fmla="*/ 70126 w 342084"/>
                <a:gd name="connsiteY5" fmla="*/ 247754 h 247753"/>
                <a:gd name="connsiteX6" fmla="*/ 0 w 342084"/>
                <a:gd name="connsiteY6" fmla="*/ 0 h 247753"/>
                <a:gd name="connsiteX7" fmla="*/ 43072 w 342084"/>
                <a:gd name="connsiteY7" fmla="*/ 0 h 247753"/>
                <a:gd name="connsiteX8" fmla="*/ 94331 w 342084"/>
                <a:gd name="connsiteY8" fmla="*/ 201478 h 247753"/>
                <a:gd name="connsiteX9" fmla="*/ 149862 w 342084"/>
                <a:gd name="connsiteY9" fmla="*/ 0 h 247753"/>
                <a:gd name="connsiteX10" fmla="*/ 195426 w 342084"/>
                <a:gd name="connsiteY10" fmla="*/ 0 h 247753"/>
                <a:gd name="connsiteX11" fmla="*/ 247041 w 342084"/>
                <a:gd name="connsiteY11" fmla="*/ 200410 h 247753"/>
                <a:gd name="connsiteX12" fmla="*/ 298656 w 342084"/>
                <a:gd name="connsiteY12" fmla="*/ 0 h 247753"/>
                <a:gd name="connsiteX13" fmla="*/ 342084 w 342084"/>
                <a:gd name="connsiteY13" fmla="*/ 0 h 2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084" h="247753">
                  <a:moveTo>
                    <a:pt x="342084" y="0"/>
                  </a:moveTo>
                  <a:lnTo>
                    <a:pt x="268755" y="247398"/>
                  </a:lnTo>
                  <a:lnTo>
                    <a:pt x="222835" y="247398"/>
                  </a:lnTo>
                  <a:lnTo>
                    <a:pt x="170864" y="60159"/>
                  </a:lnTo>
                  <a:lnTo>
                    <a:pt x="115689" y="247398"/>
                  </a:lnTo>
                  <a:lnTo>
                    <a:pt x="70126" y="247754"/>
                  </a:lnTo>
                  <a:lnTo>
                    <a:pt x="0" y="0"/>
                  </a:lnTo>
                  <a:lnTo>
                    <a:pt x="43072" y="0"/>
                  </a:lnTo>
                  <a:lnTo>
                    <a:pt x="94331" y="201478"/>
                  </a:lnTo>
                  <a:lnTo>
                    <a:pt x="149862" y="0"/>
                  </a:lnTo>
                  <a:lnTo>
                    <a:pt x="195426" y="0"/>
                  </a:lnTo>
                  <a:lnTo>
                    <a:pt x="247041" y="200410"/>
                  </a:lnTo>
                  <a:lnTo>
                    <a:pt x="298656" y="0"/>
                  </a:lnTo>
                  <a:lnTo>
                    <a:pt x="342084" y="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8" name="Freeform: Shape 77">
              <a:extLst>
                <a:ext uri="{FF2B5EF4-FFF2-40B4-BE49-F238E27FC236}">
                  <a16:creationId xmlns:a16="http://schemas.microsoft.com/office/drawing/2014/main" id="{EA826B34-6DD1-6388-F453-C7C2C1986AB0}"/>
                </a:ext>
              </a:extLst>
            </p:cNvPr>
            <p:cNvSpPr/>
            <p:nvPr/>
          </p:nvSpPr>
          <p:spPr>
            <a:xfrm>
              <a:off x="1336452"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4"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8" y="47522"/>
                  </a:cubicBezTo>
                  <a:cubicBezTo>
                    <a:pt x="50191" y="56421"/>
                    <a:pt x="44265"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79" name="Freeform: Shape 78">
              <a:extLst>
                <a:ext uri="{FF2B5EF4-FFF2-40B4-BE49-F238E27FC236}">
                  <a16:creationId xmlns:a16="http://schemas.microsoft.com/office/drawing/2014/main" id="{0C966A0C-41A3-E763-013D-B86344A31488}"/>
                </a:ext>
              </a:extLst>
            </p:cNvPr>
            <p:cNvSpPr/>
            <p:nvPr/>
          </p:nvSpPr>
          <p:spPr>
            <a:xfrm>
              <a:off x="1662162" y="2858241"/>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3"/>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0" name="Freeform: Shape 79">
              <a:extLst>
                <a:ext uri="{FF2B5EF4-FFF2-40B4-BE49-F238E27FC236}">
                  <a16:creationId xmlns:a16="http://schemas.microsoft.com/office/drawing/2014/main" id="{F876CCB1-259C-AF33-153F-E4FA7462EAC0}"/>
                </a:ext>
              </a:extLst>
            </p:cNvPr>
            <p:cNvSpPr/>
            <p:nvPr/>
          </p:nvSpPr>
          <p:spPr>
            <a:xfrm>
              <a:off x="1873944" y="2906297"/>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1" name="Freeform: Shape 80">
              <a:extLst>
                <a:ext uri="{FF2B5EF4-FFF2-40B4-BE49-F238E27FC236}">
                  <a16:creationId xmlns:a16="http://schemas.microsoft.com/office/drawing/2014/main" id="{7FB47411-0702-61C0-2831-F3C9734EBCE3}"/>
                </a:ext>
              </a:extLst>
            </p:cNvPr>
            <p:cNvSpPr/>
            <p:nvPr/>
          </p:nvSpPr>
          <p:spPr>
            <a:xfrm>
              <a:off x="1997465"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4"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3" y="35241"/>
                    <a:pt x="99315" y="35241"/>
                  </a:cubicBezTo>
                  <a:cubicBezTo>
                    <a:pt x="88867" y="35241"/>
                    <a:pt x="79203" y="37733"/>
                    <a:pt x="70303" y="42716"/>
                  </a:cubicBezTo>
                  <a:cubicBezTo>
                    <a:pt x="61404" y="47700"/>
                    <a:pt x="54338" y="55122"/>
                    <a:pt x="49124" y="64964"/>
                  </a:cubicBezTo>
                  <a:cubicBezTo>
                    <a:pt x="43909" y="74807"/>
                    <a:pt x="41292" y="86856"/>
                    <a:pt x="41292" y="101095"/>
                  </a:cubicBezTo>
                  <a:cubicBezTo>
                    <a:pt x="41292" y="122222"/>
                    <a:pt x="46685" y="138525"/>
                    <a:pt x="57489" y="150040"/>
                  </a:cubicBezTo>
                  <a:cubicBezTo>
                    <a:pt x="68292" y="161556"/>
                    <a:pt x="81872" y="167305"/>
                    <a:pt x="98247" y="167305"/>
                  </a:cubicBezTo>
                  <a:cubicBezTo>
                    <a:pt x="108695" y="167305"/>
                    <a:pt x="118484" y="164813"/>
                    <a:pt x="127614" y="159829"/>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2" name="Freeform: Shape 81">
              <a:extLst>
                <a:ext uri="{FF2B5EF4-FFF2-40B4-BE49-F238E27FC236}">
                  <a16:creationId xmlns:a16="http://schemas.microsoft.com/office/drawing/2014/main" id="{7AF15D1B-0A0A-5B00-6A4D-F6E072D68683}"/>
                </a:ext>
              </a:extLst>
            </p:cNvPr>
            <p:cNvSpPr/>
            <p:nvPr/>
          </p:nvSpPr>
          <p:spPr>
            <a:xfrm>
              <a:off x="2214605" y="2909501"/>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3" name="Freeform: Shape 82">
              <a:extLst>
                <a:ext uri="{FF2B5EF4-FFF2-40B4-BE49-F238E27FC236}">
                  <a16:creationId xmlns:a16="http://schemas.microsoft.com/office/drawing/2014/main" id="{677ADB12-94FE-841D-458C-64CF455438BF}"/>
                </a:ext>
              </a:extLst>
            </p:cNvPr>
            <p:cNvSpPr/>
            <p:nvPr/>
          </p:nvSpPr>
          <p:spPr>
            <a:xfrm>
              <a:off x="2437422"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4" name="Freeform: Shape 83">
              <a:extLst>
                <a:ext uri="{FF2B5EF4-FFF2-40B4-BE49-F238E27FC236}">
                  <a16:creationId xmlns:a16="http://schemas.microsoft.com/office/drawing/2014/main" id="{F20208EE-093A-4713-7765-3174B4683E44}"/>
                </a:ext>
              </a:extLst>
            </p:cNvPr>
            <p:cNvSpPr/>
            <p:nvPr/>
          </p:nvSpPr>
          <p:spPr>
            <a:xfrm>
              <a:off x="2523210" y="2842223"/>
              <a:ext cx="201477" cy="266619"/>
            </a:xfrm>
            <a:custGeom>
              <a:avLst/>
              <a:gdLst>
                <a:gd name="connsiteX0" fmla="*/ 12281 w 201477"/>
                <a:gd name="connsiteY0" fmla="*/ 112130 h 266619"/>
                <a:gd name="connsiteX1" fmla="*/ 45742 w 201477"/>
                <a:gd name="connsiteY1" fmla="*/ 76711 h 266619"/>
                <a:gd name="connsiteX2" fmla="*/ 92907 w 201477"/>
                <a:gd name="connsiteY2" fmla="*/ 64074 h 266619"/>
                <a:gd name="connsiteX3" fmla="*/ 130818 w 201477"/>
                <a:gd name="connsiteY3" fmla="*/ 72439 h 266619"/>
                <a:gd name="connsiteX4" fmla="*/ 160541 w 201477"/>
                <a:gd name="connsiteY4" fmla="*/ 94687 h 266619"/>
                <a:gd name="connsiteX5" fmla="*/ 160541 w 201477"/>
                <a:gd name="connsiteY5" fmla="*/ 0 h 266619"/>
                <a:gd name="connsiteX6" fmla="*/ 201477 w 201477"/>
                <a:gd name="connsiteY6" fmla="*/ 0 h 266619"/>
                <a:gd name="connsiteX7" fmla="*/ 201477 w 201477"/>
                <a:gd name="connsiteY7" fmla="*/ 263416 h 266619"/>
                <a:gd name="connsiteX8" fmla="*/ 160541 w 201477"/>
                <a:gd name="connsiteY8" fmla="*/ 263416 h 266619"/>
                <a:gd name="connsiteX9" fmla="*/ 160541 w 201477"/>
                <a:gd name="connsiteY9" fmla="*/ 233871 h 266619"/>
                <a:gd name="connsiteX10" fmla="*/ 132954 w 201477"/>
                <a:gd name="connsiteY10" fmla="*/ 257365 h 266619"/>
                <a:gd name="connsiteX11" fmla="*/ 92551 w 201477"/>
                <a:gd name="connsiteY11" fmla="*/ 266620 h 266619"/>
                <a:gd name="connsiteX12" fmla="*/ 45742 w 201477"/>
                <a:gd name="connsiteY12" fmla="*/ 253627 h 266619"/>
                <a:gd name="connsiteX13" fmla="*/ 12281 w 201477"/>
                <a:gd name="connsiteY13" fmla="*/ 217318 h 266619"/>
                <a:gd name="connsiteX14" fmla="*/ 0 w 201477"/>
                <a:gd name="connsiteY14" fmla="*/ 164457 h 266619"/>
                <a:gd name="connsiteX15" fmla="*/ 12281 w 201477"/>
                <a:gd name="connsiteY15" fmla="*/ 112130 h 266619"/>
                <a:gd name="connsiteX16" fmla="*/ 152176 w 201477"/>
                <a:gd name="connsiteY16" fmla="*/ 129928 h 266619"/>
                <a:gd name="connsiteX17" fmla="*/ 130284 w 201477"/>
                <a:gd name="connsiteY17" fmla="*/ 107146 h 266619"/>
                <a:gd name="connsiteX18" fmla="*/ 101095 w 201477"/>
                <a:gd name="connsiteY18" fmla="*/ 99315 h 266619"/>
                <a:gd name="connsiteX19" fmla="*/ 71905 w 201477"/>
                <a:gd name="connsiteY19" fmla="*/ 106968 h 266619"/>
                <a:gd name="connsiteX20" fmla="*/ 50013 w 201477"/>
                <a:gd name="connsiteY20" fmla="*/ 129394 h 266619"/>
                <a:gd name="connsiteX21" fmla="*/ 41648 w 201477"/>
                <a:gd name="connsiteY21" fmla="*/ 164457 h 266619"/>
                <a:gd name="connsiteX22" fmla="*/ 50013 w 201477"/>
                <a:gd name="connsiteY22" fmla="*/ 200054 h 266619"/>
                <a:gd name="connsiteX23" fmla="*/ 72083 w 201477"/>
                <a:gd name="connsiteY23" fmla="*/ 223370 h 266619"/>
                <a:gd name="connsiteX24" fmla="*/ 101095 w 201477"/>
                <a:gd name="connsiteY24" fmla="*/ 231379 h 266619"/>
                <a:gd name="connsiteX25" fmla="*/ 130284 w 201477"/>
                <a:gd name="connsiteY25" fmla="*/ 223548 h 266619"/>
                <a:gd name="connsiteX26" fmla="*/ 152176 w 201477"/>
                <a:gd name="connsiteY26" fmla="*/ 200588 h 266619"/>
                <a:gd name="connsiteX27" fmla="*/ 160541 w 201477"/>
                <a:gd name="connsiteY27" fmla="*/ 165169 h 266619"/>
                <a:gd name="connsiteX28" fmla="*/ 152176 w 201477"/>
                <a:gd name="connsiteY28" fmla="*/ 129928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66619">
                  <a:moveTo>
                    <a:pt x="12281" y="112130"/>
                  </a:moveTo>
                  <a:cubicBezTo>
                    <a:pt x="20468" y="96948"/>
                    <a:pt x="31628" y="85130"/>
                    <a:pt x="45742" y="76711"/>
                  </a:cubicBezTo>
                  <a:cubicBezTo>
                    <a:pt x="59856" y="68292"/>
                    <a:pt x="75590" y="64074"/>
                    <a:pt x="92907" y="64074"/>
                  </a:cubicBezTo>
                  <a:cubicBezTo>
                    <a:pt x="105722" y="64074"/>
                    <a:pt x="118359" y="66869"/>
                    <a:pt x="130818" y="72439"/>
                  </a:cubicBezTo>
                  <a:cubicBezTo>
                    <a:pt x="143277" y="78010"/>
                    <a:pt x="153190" y="85432"/>
                    <a:pt x="160541" y="94687"/>
                  </a:cubicBezTo>
                  <a:lnTo>
                    <a:pt x="160541" y="0"/>
                  </a:lnTo>
                  <a:lnTo>
                    <a:pt x="201477" y="0"/>
                  </a:lnTo>
                  <a:lnTo>
                    <a:pt x="201477" y="263416"/>
                  </a:lnTo>
                  <a:lnTo>
                    <a:pt x="160541" y="263416"/>
                  </a:lnTo>
                  <a:lnTo>
                    <a:pt x="160541" y="233871"/>
                  </a:lnTo>
                  <a:cubicBezTo>
                    <a:pt x="153902" y="243357"/>
                    <a:pt x="144701" y="251189"/>
                    <a:pt x="132954" y="257365"/>
                  </a:cubicBezTo>
                  <a:cubicBezTo>
                    <a:pt x="121207" y="263541"/>
                    <a:pt x="107733" y="266620"/>
                    <a:pt x="92551" y="266620"/>
                  </a:cubicBezTo>
                  <a:cubicBezTo>
                    <a:pt x="75465" y="266620"/>
                    <a:pt x="59856" y="262295"/>
                    <a:pt x="45742" y="253627"/>
                  </a:cubicBezTo>
                  <a:cubicBezTo>
                    <a:pt x="31628" y="244959"/>
                    <a:pt x="20468" y="232856"/>
                    <a:pt x="12281" y="217318"/>
                  </a:cubicBezTo>
                  <a:cubicBezTo>
                    <a:pt x="4094" y="201780"/>
                    <a:pt x="0" y="184160"/>
                    <a:pt x="0" y="164457"/>
                  </a:cubicBezTo>
                  <a:cubicBezTo>
                    <a:pt x="0" y="144754"/>
                    <a:pt x="4094" y="127312"/>
                    <a:pt x="12281" y="112130"/>
                  </a:cubicBezTo>
                  <a:close/>
                  <a:moveTo>
                    <a:pt x="152176" y="129928"/>
                  </a:moveTo>
                  <a:cubicBezTo>
                    <a:pt x="146605" y="119961"/>
                    <a:pt x="139308" y="112361"/>
                    <a:pt x="130284" y="107146"/>
                  </a:cubicBezTo>
                  <a:cubicBezTo>
                    <a:pt x="121260" y="101931"/>
                    <a:pt x="111542" y="99315"/>
                    <a:pt x="101095" y="99315"/>
                  </a:cubicBezTo>
                  <a:cubicBezTo>
                    <a:pt x="90647" y="99315"/>
                    <a:pt x="80929" y="101860"/>
                    <a:pt x="71905" y="106968"/>
                  </a:cubicBezTo>
                  <a:cubicBezTo>
                    <a:pt x="62882" y="112076"/>
                    <a:pt x="55584" y="119552"/>
                    <a:pt x="50013" y="129394"/>
                  </a:cubicBezTo>
                  <a:cubicBezTo>
                    <a:pt x="44443" y="139237"/>
                    <a:pt x="41648" y="150930"/>
                    <a:pt x="41648" y="164457"/>
                  </a:cubicBezTo>
                  <a:cubicBezTo>
                    <a:pt x="41648" y="177984"/>
                    <a:pt x="44443" y="189855"/>
                    <a:pt x="50013" y="200054"/>
                  </a:cubicBezTo>
                  <a:cubicBezTo>
                    <a:pt x="55584" y="210252"/>
                    <a:pt x="62953" y="218030"/>
                    <a:pt x="72083" y="223370"/>
                  </a:cubicBezTo>
                  <a:cubicBezTo>
                    <a:pt x="81214" y="228709"/>
                    <a:pt x="90896" y="231379"/>
                    <a:pt x="101095" y="231379"/>
                  </a:cubicBezTo>
                  <a:cubicBezTo>
                    <a:pt x="111293" y="231379"/>
                    <a:pt x="121260" y="228763"/>
                    <a:pt x="130284" y="223548"/>
                  </a:cubicBezTo>
                  <a:cubicBezTo>
                    <a:pt x="139308" y="218333"/>
                    <a:pt x="146605" y="210679"/>
                    <a:pt x="152176" y="200588"/>
                  </a:cubicBezTo>
                  <a:cubicBezTo>
                    <a:pt x="157747" y="190496"/>
                    <a:pt x="160541" y="178696"/>
                    <a:pt x="160541" y="165169"/>
                  </a:cubicBezTo>
                  <a:cubicBezTo>
                    <a:pt x="160541" y="151642"/>
                    <a:pt x="157747" y="139895"/>
                    <a:pt x="152176" y="129928"/>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5" name="Freeform: Shape 84">
              <a:extLst>
                <a:ext uri="{FF2B5EF4-FFF2-40B4-BE49-F238E27FC236}">
                  <a16:creationId xmlns:a16="http://schemas.microsoft.com/office/drawing/2014/main" id="{9310D8E7-888C-9532-7E5B-8E5BAF94902F}"/>
                </a:ext>
              </a:extLst>
            </p:cNvPr>
            <p:cNvSpPr/>
            <p:nvPr/>
          </p:nvSpPr>
          <p:spPr>
            <a:xfrm>
              <a:off x="2764556"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8" y="68702"/>
                    <a:pt x="145359" y="56723"/>
                    <a:pt x="134911" y="47700"/>
                  </a:cubicBezTo>
                  <a:cubicBezTo>
                    <a:pt x="124464" y="38676"/>
                    <a:pt x="111542" y="34173"/>
                    <a:pt x="96111" y="34173"/>
                  </a:cubicBezTo>
                  <a:cubicBezTo>
                    <a:pt x="82104" y="34173"/>
                    <a:pt x="70126" y="38623"/>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6" name="Freeform: Shape 85">
              <a:extLst>
                <a:ext uri="{FF2B5EF4-FFF2-40B4-BE49-F238E27FC236}">
                  <a16:creationId xmlns:a16="http://schemas.microsoft.com/office/drawing/2014/main" id="{3FC82C3B-29EB-6CBD-7352-05E08B916DEB}"/>
                </a:ext>
              </a:extLst>
            </p:cNvPr>
            <p:cNvSpPr/>
            <p:nvPr/>
          </p:nvSpPr>
          <p:spPr>
            <a:xfrm>
              <a:off x="3073535"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2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0" y="203080"/>
                    <a:pt x="69236" y="206283"/>
                  </a:cubicBezTo>
                  <a:cubicBezTo>
                    <a:pt x="72671" y="209487"/>
                    <a:pt x="78544" y="211089"/>
                    <a:pt x="86856" y="211089"/>
                  </a:cubicBezTo>
                  <a:lnTo>
                    <a:pt x="111774" y="211089"/>
                  </a:lnTo>
                  <a:lnTo>
                    <a:pt x="111774" y="244906"/>
                  </a:lnTo>
                  <a:lnTo>
                    <a:pt x="79737" y="244906"/>
                  </a:lnTo>
                  <a:cubicBezTo>
                    <a:pt x="61458" y="244906"/>
                    <a:pt x="47468" y="240634"/>
                    <a:pt x="37732"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7" name="Freeform: Shape 86">
              <a:extLst>
                <a:ext uri="{FF2B5EF4-FFF2-40B4-BE49-F238E27FC236}">
                  <a16:creationId xmlns:a16="http://schemas.microsoft.com/office/drawing/2014/main" id="{521D1314-95D7-6299-A429-B46DAAEEEC16}"/>
                </a:ext>
              </a:extLst>
            </p:cNvPr>
            <p:cNvSpPr/>
            <p:nvPr/>
          </p:nvSpPr>
          <p:spPr>
            <a:xfrm>
              <a:off x="3222685" y="2842223"/>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89" y="75341"/>
                    <a:pt x="66744" y="70838"/>
                  </a:cubicBezTo>
                  <a:cubicBezTo>
                    <a:pt x="77298" y="66335"/>
                    <a:pt x="88867" y="64074"/>
                    <a:pt x="101451" y="64074"/>
                  </a:cubicBezTo>
                  <a:cubicBezTo>
                    <a:pt x="116401" y="64074"/>
                    <a:pt x="129750" y="67278"/>
                    <a:pt x="141497" y="73685"/>
                  </a:cubicBez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88" name="Freeform: Shape 87">
              <a:extLst>
                <a:ext uri="{FF2B5EF4-FFF2-40B4-BE49-F238E27FC236}">
                  <a16:creationId xmlns:a16="http://schemas.microsoft.com/office/drawing/2014/main" id="{4E6CF159-E1A9-6BF7-2E15-7C221AFA40E1}"/>
                </a:ext>
              </a:extLst>
            </p:cNvPr>
            <p:cNvSpPr/>
            <p:nvPr/>
          </p:nvSpPr>
          <p:spPr>
            <a:xfrm>
              <a:off x="3440163"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grpSp>
          <p:nvGrpSpPr>
            <p:cNvPr id="89" name="Group 88">
              <a:extLst>
                <a:ext uri="{FF2B5EF4-FFF2-40B4-BE49-F238E27FC236}">
                  <a16:creationId xmlns:a16="http://schemas.microsoft.com/office/drawing/2014/main" id="{6F5F0B39-EA01-5492-7035-7165D3992A7F}"/>
                </a:ext>
              </a:extLst>
            </p:cNvPr>
            <p:cNvGrpSpPr/>
            <p:nvPr/>
          </p:nvGrpSpPr>
          <p:grpSpPr>
            <a:xfrm>
              <a:off x="3759822" y="2831544"/>
              <a:ext cx="1689739" cy="277298"/>
              <a:chOff x="3759822" y="2831544"/>
              <a:chExt cx="1689739" cy="277298"/>
            </a:xfrm>
          </p:grpSpPr>
          <p:sp>
            <p:nvSpPr>
              <p:cNvPr id="90" name="Freeform: Shape 89">
                <a:extLst>
                  <a:ext uri="{FF2B5EF4-FFF2-40B4-BE49-F238E27FC236}">
                    <a16:creationId xmlns:a16="http://schemas.microsoft.com/office/drawing/2014/main" id="{7E314438-1826-8B39-AC9C-D3546114C4CD}"/>
                  </a:ext>
                </a:extLst>
              </p:cNvPr>
              <p:cNvSpPr/>
              <p:nvPr/>
            </p:nvSpPr>
            <p:spPr>
              <a:xfrm>
                <a:off x="3759822" y="2855038"/>
                <a:ext cx="173000" cy="253093"/>
              </a:xfrm>
              <a:custGeom>
                <a:avLst/>
                <a:gdLst>
                  <a:gd name="connsiteX0" fmla="*/ 42716 w 173000"/>
                  <a:gd name="connsiteY0" fmla="*/ 244372 h 253093"/>
                  <a:gd name="connsiteX1" fmla="*/ 11391 w 173000"/>
                  <a:gd name="connsiteY1" fmla="*/ 219632 h 253093"/>
                  <a:gd name="connsiteX2" fmla="*/ 0 w 173000"/>
                  <a:gd name="connsiteY2" fmla="*/ 182255 h 253093"/>
                  <a:gd name="connsiteX3" fmla="*/ 43428 w 173000"/>
                  <a:gd name="connsiteY3" fmla="*/ 182255 h 253093"/>
                  <a:gd name="connsiteX4" fmla="*/ 56065 w 173000"/>
                  <a:gd name="connsiteY4" fmla="*/ 208597 h 253093"/>
                  <a:gd name="connsiteX5" fmla="*/ 87568 w 173000"/>
                  <a:gd name="connsiteY5" fmla="*/ 218920 h 253093"/>
                  <a:gd name="connsiteX6" fmla="*/ 120317 w 173000"/>
                  <a:gd name="connsiteY6" fmla="*/ 208775 h 253093"/>
                  <a:gd name="connsiteX7" fmla="*/ 132064 w 173000"/>
                  <a:gd name="connsiteY7" fmla="*/ 182611 h 253093"/>
                  <a:gd name="connsiteX8" fmla="*/ 124766 w 173000"/>
                  <a:gd name="connsiteY8" fmla="*/ 162321 h 253093"/>
                  <a:gd name="connsiteX9" fmla="*/ 106612 w 173000"/>
                  <a:gd name="connsiteY9" fmla="*/ 150218 h 253093"/>
                  <a:gd name="connsiteX10" fmla="*/ 76533 w 173000"/>
                  <a:gd name="connsiteY10" fmla="*/ 140963 h 253093"/>
                  <a:gd name="connsiteX11" fmla="*/ 37199 w 173000"/>
                  <a:gd name="connsiteY11" fmla="*/ 127970 h 253093"/>
                  <a:gd name="connsiteX12" fmla="*/ 11391 w 173000"/>
                  <a:gd name="connsiteY12" fmla="*/ 107502 h 253093"/>
                  <a:gd name="connsiteX13" fmla="*/ 712 w 173000"/>
                  <a:gd name="connsiteY13" fmla="*/ 70482 h 253093"/>
                  <a:gd name="connsiteX14" fmla="*/ 11391 w 173000"/>
                  <a:gd name="connsiteY14" fmla="*/ 33105 h 253093"/>
                  <a:gd name="connsiteX15" fmla="*/ 41292 w 173000"/>
                  <a:gd name="connsiteY15" fmla="*/ 8543 h 253093"/>
                  <a:gd name="connsiteX16" fmla="*/ 85788 w 173000"/>
                  <a:gd name="connsiteY16" fmla="*/ 0 h 253093"/>
                  <a:gd name="connsiteX17" fmla="*/ 144701 w 173000"/>
                  <a:gd name="connsiteY17" fmla="*/ 17976 h 253093"/>
                  <a:gd name="connsiteX18" fmla="*/ 170152 w 173000"/>
                  <a:gd name="connsiteY18" fmla="*/ 67278 h 253093"/>
                  <a:gd name="connsiteX19" fmla="*/ 125300 w 173000"/>
                  <a:gd name="connsiteY19" fmla="*/ 67278 h 253093"/>
                  <a:gd name="connsiteX20" fmla="*/ 112486 w 173000"/>
                  <a:gd name="connsiteY20" fmla="*/ 44140 h 253093"/>
                  <a:gd name="connsiteX21" fmla="*/ 81517 w 173000"/>
                  <a:gd name="connsiteY21" fmla="*/ 34529 h 253093"/>
                  <a:gd name="connsiteX22" fmla="*/ 53039 w 173000"/>
                  <a:gd name="connsiteY22" fmla="*/ 43428 h 253093"/>
                  <a:gd name="connsiteX23" fmla="*/ 42004 w 173000"/>
                  <a:gd name="connsiteY23" fmla="*/ 69058 h 253093"/>
                  <a:gd name="connsiteX24" fmla="*/ 48945 w 173000"/>
                  <a:gd name="connsiteY24" fmla="*/ 87746 h 253093"/>
                  <a:gd name="connsiteX25" fmla="*/ 66566 w 173000"/>
                  <a:gd name="connsiteY25" fmla="*/ 99315 h 253093"/>
                  <a:gd name="connsiteX26" fmla="*/ 95755 w 173000"/>
                  <a:gd name="connsiteY26" fmla="*/ 108570 h 253093"/>
                  <a:gd name="connsiteX27" fmla="*/ 135801 w 173000"/>
                  <a:gd name="connsiteY27" fmla="*/ 122097 h 253093"/>
                  <a:gd name="connsiteX28" fmla="*/ 162143 w 173000"/>
                  <a:gd name="connsiteY28" fmla="*/ 142921 h 253093"/>
                  <a:gd name="connsiteX29" fmla="*/ 173000 w 173000"/>
                  <a:gd name="connsiteY29" fmla="*/ 180476 h 253093"/>
                  <a:gd name="connsiteX30" fmla="*/ 162855 w 173000"/>
                  <a:gd name="connsiteY30" fmla="*/ 216072 h 253093"/>
                  <a:gd name="connsiteX31" fmla="*/ 133310 w 173000"/>
                  <a:gd name="connsiteY31" fmla="*/ 242948 h 253093"/>
                  <a:gd name="connsiteX32" fmla="*/ 87568 w 173000"/>
                  <a:gd name="connsiteY32" fmla="*/ 253093 h 253093"/>
                  <a:gd name="connsiteX33" fmla="*/ 42716 w 173000"/>
                  <a:gd name="connsiteY33" fmla="*/ 244372 h 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3000" h="253093">
                    <a:moveTo>
                      <a:pt x="42716" y="244372"/>
                    </a:moveTo>
                    <a:cubicBezTo>
                      <a:pt x="29421" y="238552"/>
                      <a:pt x="18991" y="230311"/>
                      <a:pt x="11391" y="219632"/>
                    </a:cubicBezTo>
                    <a:cubicBezTo>
                      <a:pt x="3791" y="208953"/>
                      <a:pt x="0" y="196494"/>
                      <a:pt x="0" y="182255"/>
                    </a:cubicBezTo>
                    <a:lnTo>
                      <a:pt x="43428" y="182255"/>
                    </a:lnTo>
                    <a:cubicBezTo>
                      <a:pt x="44371" y="192935"/>
                      <a:pt x="48590" y="201709"/>
                      <a:pt x="56065" y="208597"/>
                    </a:cubicBezTo>
                    <a:cubicBezTo>
                      <a:pt x="63540" y="215485"/>
                      <a:pt x="74041" y="218920"/>
                      <a:pt x="87568" y="218920"/>
                    </a:cubicBezTo>
                    <a:cubicBezTo>
                      <a:pt x="101095" y="218920"/>
                      <a:pt x="112486" y="215538"/>
                      <a:pt x="120317" y="208775"/>
                    </a:cubicBezTo>
                    <a:cubicBezTo>
                      <a:pt x="128148" y="202012"/>
                      <a:pt x="132064" y="193290"/>
                      <a:pt x="132064" y="182611"/>
                    </a:cubicBezTo>
                    <a:cubicBezTo>
                      <a:pt x="132064" y="174300"/>
                      <a:pt x="129626" y="167536"/>
                      <a:pt x="124766" y="162321"/>
                    </a:cubicBezTo>
                    <a:cubicBezTo>
                      <a:pt x="119907" y="157106"/>
                      <a:pt x="113856" y="153066"/>
                      <a:pt x="106612" y="150218"/>
                    </a:cubicBezTo>
                    <a:cubicBezTo>
                      <a:pt x="99368" y="147371"/>
                      <a:pt x="89348" y="144291"/>
                      <a:pt x="76533" y="140963"/>
                    </a:cubicBezTo>
                    <a:cubicBezTo>
                      <a:pt x="60390" y="136692"/>
                      <a:pt x="47290" y="132367"/>
                      <a:pt x="37199" y="127970"/>
                    </a:cubicBezTo>
                    <a:cubicBezTo>
                      <a:pt x="27107" y="123574"/>
                      <a:pt x="18510" y="116757"/>
                      <a:pt x="11391" y="107502"/>
                    </a:cubicBezTo>
                    <a:cubicBezTo>
                      <a:pt x="4272" y="98247"/>
                      <a:pt x="712" y="85913"/>
                      <a:pt x="712" y="70482"/>
                    </a:cubicBezTo>
                    <a:cubicBezTo>
                      <a:pt x="712" y="56243"/>
                      <a:pt x="4272" y="43784"/>
                      <a:pt x="11391" y="33105"/>
                    </a:cubicBezTo>
                    <a:cubicBezTo>
                      <a:pt x="18510" y="22426"/>
                      <a:pt x="28477" y="14239"/>
                      <a:pt x="41292" y="8543"/>
                    </a:cubicBezTo>
                    <a:cubicBezTo>
                      <a:pt x="54107" y="2848"/>
                      <a:pt x="68933" y="0"/>
                      <a:pt x="85788" y="0"/>
                    </a:cubicBezTo>
                    <a:cubicBezTo>
                      <a:pt x="109763" y="0"/>
                      <a:pt x="129394" y="5998"/>
                      <a:pt x="144701" y="17976"/>
                    </a:cubicBezTo>
                    <a:cubicBezTo>
                      <a:pt x="160007" y="29955"/>
                      <a:pt x="168497" y="46400"/>
                      <a:pt x="170152" y="67278"/>
                    </a:cubicBezTo>
                    <a:lnTo>
                      <a:pt x="125300" y="67278"/>
                    </a:lnTo>
                    <a:cubicBezTo>
                      <a:pt x="124588" y="58254"/>
                      <a:pt x="120317" y="50547"/>
                      <a:pt x="112486" y="44140"/>
                    </a:cubicBezTo>
                    <a:cubicBezTo>
                      <a:pt x="104654" y="37733"/>
                      <a:pt x="94331" y="34529"/>
                      <a:pt x="81517" y="34529"/>
                    </a:cubicBezTo>
                    <a:cubicBezTo>
                      <a:pt x="69894" y="34529"/>
                      <a:pt x="60390" y="37501"/>
                      <a:pt x="53039" y="43428"/>
                    </a:cubicBezTo>
                    <a:cubicBezTo>
                      <a:pt x="45688" y="49355"/>
                      <a:pt x="42004" y="57898"/>
                      <a:pt x="42004" y="69058"/>
                    </a:cubicBezTo>
                    <a:cubicBezTo>
                      <a:pt x="42004" y="76658"/>
                      <a:pt x="44318" y="82887"/>
                      <a:pt x="48945" y="87746"/>
                    </a:cubicBezTo>
                    <a:cubicBezTo>
                      <a:pt x="53573" y="92605"/>
                      <a:pt x="59447" y="96467"/>
                      <a:pt x="66566" y="99315"/>
                    </a:cubicBezTo>
                    <a:cubicBezTo>
                      <a:pt x="73685" y="102163"/>
                      <a:pt x="83421" y="105242"/>
                      <a:pt x="95755" y="108570"/>
                    </a:cubicBezTo>
                    <a:cubicBezTo>
                      <a:pt x="112130" y="113073"/>
                      <a:pt x="125478" y="117594"/>
                      <a:pt x="135801" y="122097"/>
                    </a:cubicBezTo>
                    <a:cubicBezTo>
                      <a:pt x="146124" y="126600"/>
                      <a:pt x="154899" y="133541"/>
                      <a:pt x="162143" y="142921"/>
                    </a:cubicBezTo>
                    <a:cubicBezTo>
                      <a:pt x="169387" y="152301"/>
                      <a:pt x="173000" y="164813"/>
                      <a:pt x="173000" y="180476"/>
                    </a:cubicBezTo>
                    <a:cubicBezTo>
                      <a:pt x="173000" y="193059"/>
                      <a:pt x="169618" y="204913"/>
                      <a:pt x="162855" y="216072"/>
                    </a:cubicBezTo>
                    <a:cubicBezTo>
                      <a:pt x="156092" y="227232"/>
                      <a:pt x="146249" y="236185"/>
                      <a:pt x="133310" y="242948"/>
                    </a:cubicBezTo>
                    <a:cubicBezTo>
                      <a:pt x="120370" y="249711"/>
                      <a:pt x="105135" y="253093"/>
                      <a:pt x="87568" y="253093"/>
                    </a:cubicBezTo>
                    <a:cubicBezTo>
                      <a:pt x="70962" y="253093"/>
                      <a:pt x="56011" y="250192"/>
                      <a:pt x="42716" y="244372"/>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91" name="Freeform: Shape 90">
                <a:extLst>
                  <a:ext uri="{FF2B5EF4-FFF2-40B4-BE49-F238E27FC236}">
                    <a16:creationId xmlns:a16="http://schemas.microsoft.com/office/drawing/2014/main" id="{113A37A6-FB3D-01EB-3C13-C433BA0D8C4F}"/>
                  </a:ext>
                </a:extLst>
              </p:cNvPr>
              <p:cNvSpPr/>
              <p:nvPr/>
            </p:nvSpPr>
            <p:spPr>
              <a:xfrm>
                <a:off x="3967706"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3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3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3"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2" y="35241"/>
                      <a:pt x="99315" y="35241"/>
                    </a:cubicBezTo>
                    <a:cubicBezTo>
                      <a:pt x="88867" y="35241"/>
                      <a:pt x="79203" y="37733"/>
                      <a:pt x="70303" y="42716"/>
                    </a:cubicBezTo>
                    <a:cubicBezTo>
                      <a:pt x="61404" y="47700"/>
                      <a:pt x="54338" y="55122"/>
                      <a:pt x="49123" y="64964"/>
                    </a:cubicBezTo>
                    <a:cubicBezTo>
                      <a:pt x="43908" y="74807"/>
                      <a:pt x="41292" y="86856"/>
                      <a:pt x="41292" y="101095"/>
                    </a:cubicBezTo>
                    <a:cubicBezTo>
                      <a:pt x="41292" y="122222"/>
                      <a:pt x="46685" y="138525"/>
                      <a:pt x="57489" y="150040"/>
                    </a:cubicBezTo>
                    <a:cubicBezTo>
                      <a:pt x="68292" y="161556"/>
                      <a:pt x="81872" y="167305"/>
                      <a:pt x="98247" y="167305"/>
                    </a:cubicBezTo>
                    <a:cubicBezTo>
                      <a:pt x="108694" y="167305"/>
                      <a:pt x="118484" y="164813"/>
                      <a:pt x="127614" y="159829"/>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92" name="Freeform: Shape 91">
                <a:extLst>
                  <a:ext uri="{FF2B5EF4-FFF2-40B4-BE49-F238E27FC236}">
                    <a16:creationId xmlns:a16="http://schemas.microsoft.com/office/drawing/2014/main" id="{B97C21E5-AFD3-A14B-1FC4-13D27BD4B48D}"/>
                  </a:ext>
                </a:extLst>
              </p:cNvPr>
              <p:cNvSpPr/>
              <p:nvPr/>
            </p:nvSpPr>
            <p:spPr>
              <a:xfrm>
                <a:off x="4207984" y="2842223"/>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93" name="Freeform: Shape 92">
                <a:extLst>
                  <a:ext uri="{FF2B5EF4-FFF2-40B4-BE49-F238E27FC236}">
                    <a16:creationId xmlns:a16="http://schemas.microsoft.com/office/drawing/2014/main" id="{8BEE4115-D024-4D0F-F5F8-2E0190B84B33}"/>
                  </a:ext>
                </a:extLst>
              </p:cNvPr>
              <p:cNvSpPr/>
              <p:nvPr/>
            </p:nvSpPr>
            <p:spPr>
              <a:xfrm>
                <a:off x="4300180" y="2909501"/>
                <a:ext cx="179407" cy="198985"/>
              </a:xfrm>
              <a:custGeom>
                <a:avLst/>
                <a:gdLst>
                  <a:gd name="connsiteX0" fmla="*/ 179407 w 179407"/>
                  <a:gd name="connsiteY0" fmla="*/ 0 h 198985"/>
                  <a:gd name="connsiteX1" fmla="*/ 179407 w 179407"/>
                  <a:gd name="connsiteY1" fmla="*/ 196138 h 198985"/>
                  <a:gd name="connsiteX2" fmla="*/ 138827 w 179407"/>
                  <a:gd name="connsiteY2" fmla="*/ 196138 h 198985"/>
                  <a:gd name="connsiteX3" fmla="*/ 138827 w 179407"/>
                  <a:gd name="connsiteY3" fmla="*/ 173000 h 198985"/>
                  <a:gd name="connsiteX4" fmla="*/ 113731 w 179407"/>
                  <a:gd name="connsiteY4" fmla="*/ 192045 h 198985"/>
                  <a:gd name="connsiteX5" fmla="*/ 80805 w 179407"/>
                  <a:gd name="connsiteY5" fmla="*/ 198986 h 198985"/>
                  <a:gd name="connsiteX6" fmla="*/ 39335 w 179407"/>
                  <a:gd name="connsiteY6" fmla="*/ 189375 h 198985"/>
                  <a:gd name="connsiteX7" fmla="*/ 10501 w 179407"/>
                  <a:gd name="connsiteY7" fmla="*/ 160897 h 198985"/>
                  <a:gd name="connsiteX8" fmla="*/ 0 w 179407"/>
                  <a:gd name="connsiteY8" fmla="*/ 115334 h 198985"/>
                  <a:gd name="connsiteX9" fmla="*/ 0 w 179407"/>
                  <a:gd name="connsiteY9" fmla="*/ 0 h 198985"/>
                  <a:gd name="connsiteX10" fmla="*/ 40224 w 179407"/>
                  <a:gd name="connsiteY10" fmla="*/ 0 h 198985"/>
                  <a:gd name="connsiteX11" fmla="*/ 40224 w 179407"/>
                  <a:gd name="connsiteY11" fmla="*/ 109282 h 198985"/>
                  <a:gd name="connsiteX12" fmla="*/ 53395 w 179407"/>
                  <a:gd name="connsiteY12" fmla="*/ 149684 h 198985"/>
                  <a:gd name="connsiteX13" fmla="*/ 89348 w 179407"/>
                  <a:gd name="connsiteY13" fmla="*/ 163745 h 198985"/>
                  <a:gd name="connsiteX14" fmla="*/ 125478 w 179407"/>
                  <a:gd name="connsiteY14" fmla="*/ 149684 h 198985"/>
                  <a:gd name="connsiteX15" fmla="*/ 138827 w 179407"/>
                  <a:gd name="connsiteY15" fmla="*/ 109282 h 198985"/>
                  <a:gd name="connsiteX16" fmla="*/ 138827 w 179407"/>
                  <a:gd name="connsiteY16" fmla="*/ 0 h 198985"/>
                  <a:gd name="connsiteX17" fmla="*/ 179407 w 179407"/>
                  <a:gd name="connsiteY17" fmla="*/ 0 h 1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8985">
                    <a:moveTo>
                      <a:pt x="179407" y="0"/>
                    </a:moveTo>
                    <a:lnTo>
                      <a:pt x="179407" y="196138"/>
                    </a:lnTo>
                    <a:lnTo>
                      <a:pt x="138827" y="196138"/>
                    </a:lnTo>
                    <a:lnTo>
                      <a:pt x="138827" y="173000"/>
                    </a:lnTo>
                    <a:cubicBezTo>
                      <a:pt x="132420" y="181063"/>
                      <a:pt x="124055" y="187417"/>
                      <a:pt x="113731" y="192045"/>
                    </a:cubicBezTo>
                    <a:cubicBezTo>
                      <a:pt x="103409" y="196672"/>
                      <a:pt x="92427" y="198986"/>
                      <a:pt x="80805" y="198986"/>
                    </a:cubicBezTo>
                    <a:cubicBezTo>
                      <a:pt x="65374" y="198986"/>
                      <a:pt x="51562" y="195782"/>
                      <a:pt x="39335" y="189375"/>
                    </a:cubicBezTo>
                    <a:cubicBezTo>
                      <a:pt x="27107" y="182967"/>
                      <a:pt x="17496" y="173481"/>
                      <a:pt x="10501" y="160897"/>
                    </a:cubicBezTo>
                    <a:cubicBezTo>
                      <a:pt x="3506" y="148314"/>
                      <a:pt x="0" y="133132"/>
                      <a:pt x="0" y="115334"/>
                    </a:cubicBezTo>
                    <a:lnTo>
                      <a:pt x="0" y="0"/>
                    </a:lnTo>
                    <a:lnTo>
                      <a:pt x="40224" y="0"/>
                    </a:lnTo>
                    <a:lnTo>
                      <a:pt x="40224" y="109282"/>
                    </a:lnTo>
                    <a:cubicBezTo>
                      <a:pt x="40224" y="126849"/>
                      <a:pt x="44621" y="140305"/>
                      <a:pt x="53395" y="149684"/>
                    </a:cubicBezTo>
                    <a:cubicBezTo>
                      <a:pt x="62170" y="159064"/>
                      <a:pt x="74166" y="163745"/>
                      <a:pt x="89348" y="163745"/>
                    </a:cubicBezTo>
                    <a:cubicBezTo>
                      <a:pt x="104530" y="163745"/>
                      <a:pt x="116579" y="159064"/>
                      <a:pt x="125478" y="149684"/>
                    </a:cubicBezTo>
                    <a:cubicBezTo>
                      <a:pt x="134378" y="140305"/>
                      <a:pt x="138827" y="126849"/>
                      <a:pt x="138827" y="109282"/>
                    </a:cubicBezTo>
                    <a:lnTo>
                      <a:pt x="138827" y="0"/>
                    </a:lnTo>
                    <a:lnTo>
                      <a:pt x="179407" y="0"/>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F2BCBA55-03EE-987F-67F6-1FEFDAC73723}"/>
                  </a:ext>
                </a:extLst>
              </p:cNvPr>
              <p:cNvSpPr/>
              <p:nvPr/>
            </p:nvSpPr>
            <p:spPr>
              <a:xfrm>
                <a:off x="4516234"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43110DCA-8876-ABEB-E947-E1A9B66E4698}"/>
                  </a:ext>
                </a:extLst>
              </p:cNvPr>
              <p:cNvSpPr/>
              <p:nvPr/>
            </p:nvSpPr>
            <p:spPr>
              <a:xfrm>
                <a:off x="4660044"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4D9F"/>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FEFD039-9F53-00E5-4638-BE17383E7FDA}"/>
                  </a:ext>
                </a:extLst>
              </p:cNvPr>
              <p:cNvSpPr/>
              <p:nvPr/>
            </p:nvSpPr>
            <p:spPr>
              <a:xfrm>
                <a:off x="4746188"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4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5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3 w 200053"/>
                  <a:gd name="connsiteY21" fmla="*/ 101095 h 202545"/>
                  <a:gd name="connsiteX22" fmla="*/ 57489 w 200053"/>
                  <a:gd name="connsiteY22" fmla="*/ 150040 h 202545"/>
                  <a:gd name="connsiteX23" fmla="*/ 98247 w 200053"/>
                  <a:gd name="connsiteY23" fmla="*/ 167305 h 202545"/>
                  <a:gd name="connsiteX24" fmla="*/ 127615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6" y="32624"/>
                      <a:pt x="33942" y="20771"/>
                      <a:pt x="49124" y="12459"/>
                    </a:cubicBezTo>
                    <a:cubicBezTo>
                      <a:pt x="64306" y="4147"/>
                      <a:pt x="81285" y="0"/>
                      <a:pt x="100027" y="0"/>
                    </a:cubicBezTo>
                    <a:cubicBezTo>
                      <a:pt x="118768" y="0"/>
                      <a:pt x="135748" y="4147"/>
                      <a:pt x="150930" y="12459"/>
                    </a:cubicBezTo>
                    <a:cubicBezTo>
                      <a:pt x="166112" y="20771"/>
                      <a:pt x="178108" y="32624"/>
                      <a:pt x="186883" y="48056"/>
                    </a:cubicBezTo>
                    <a:cubicBezTo>
                      <a:pt x="195658" y="63487"/>
                      <a:pt x="200054" y="81161"/>
                      <a:pt x="200054" y="101095"/>
                    </a:cubicBezTo>
                    <a:cubicBezTo>
                      <a:pt x="200054" y="121029"/>
                      <a:pt x="195551" y="138703"/>
                      <a:pt x="186527" y="154134"/>
                    </a:cubicBezTo>
                    <a:cubicBezTo>
                      <a:pt x="177503" y="169565"/>
                      <a:pt x="165222" y="181490"/>
                      <a:pt x="149684" y="189909"/>
                    </a:cubicBezTo>
                    <a:cubicBezTo>
                      <a:pt x="134146" y="198327"/>
                      <a:pt x="116989" y="202546"/>
                      <a:pt x="98247" y="202546"/>
                    </a:cubicBezTo>
                    <a:cubicBezTo>
                      <a:pt x="79506" y="202546"/>
                      <a:pt x="63006" y="198327"/>
                      <a:pt x="48056" y="189909"/>
                    </a:cubicBezTo>
                    <a:close/>
                    <a:moveTo>
                      <a:pt x="127615"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1" y="37733"/>
                      <a:pt x="109763" y="35241"/>
                      <a:pt x="99315" y="35241"/>
                    </a:cubicBezTo>
                    <a:cubicBezTo>
                      <a:pt x="88867" y="35241"/>
                      <a:pt x="79203" y="37733"/>
                      <a:pt x="70303" y="42716"/>
                    </a:cubicBezTo>
                    <a:cubicBezTo>
                      <a:pt x="61404" y="47700"/>
                      <a:pt x="54338" y="55122"/>
                      <a:pt x="49124" y="64964"/>
                    </a:cubicBezTo>
                    <a:cubicBezTo>
                      <a:pt x="43909" y="74807"/>
                      <a:pt x="41293" y="86856"/>
                      <a:pt x="41293" y="101095"/>
                    </a:cubicBezTo>
                    <a:cubicBezTo>
                      <a:pt x="41293" y="122222"/>
                      <a:pt x="46685" y="138525"/>
                      <a:pt x="57489" y="150040"/>
                    </a:cubicBezTo>
                    <a:cubicBezTo>
                      <a:pt x="68292" y="161556"/>
                      <a:pt x="81872" y="167305"/>
                      <a:pt x="98247" y="167305"/>
                    </a:cubicBezTo>
                    <a:cubicBezTo>
                      <a:pt x="108695" y="167305"/>
                      <a:pt x="118484" y="164813"/>
                      <a:pt x="127615" y="159829"/>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897A4C12-CD9B-438C-5956-057E99C34366}"/>
                  </a:ext>
                </a:extLst>
              </p:cNvPr>
              <p:cNvSpPr/>
              <p:nvPr/>
            </p:nvSpPr>
            <p:spPr>
              <a:xfrm>
                <a:off x="4986466" y="2906297"/>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758ADFBE-9BB3-51A6-F089-3A3C9EB46C05}"/>
                  </a:ext>
                </a:extLst>
              </p:cNvPr>
              <p:cNvSpPr/>
              <p:nvPr/>
            </p:nvSpPr>
            <p:spPr>
              <a:xfrm>
                <a:off x="5206792" y="2906297"/>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9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9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1"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9"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5" y="65854"/>
                      <a:pt x="49835" y="69414"/>
                    </a:cubicBezTo>
                    <a:cubicBezTo>
                      <a:pt x="53627" y="72973"/>
                      <a:pt x="58254" y="75768"/>
                      <a:pt x="63718" y="77779"/>
                    </a:cubicBezTo>
                    <a:cubicBezTo>
                      <a:pt x="69182" y="79790"/>
                      <a:pt x="77245" y="82353"/>
                      <a:pt x="87924" y="85432"/>
                    </a:cubicBezTo>
                    <a:cubicBezTo>
                      <a:pt x="102163" y="89223"/>
                      <a:pt x="113856" y="93086"/>
                      <a:pt x="122987" y="97001"/>
                    </a:cubicBezTo>
                    <a:cubicBezTo>
                      <a:pt x="132117" y="100917"/>
                      <a:pt x="140020" y="106666"/>
                      <a:pt x="146659"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5E8C3C39-D9FA-EDE5-3B80-A89D76C263B8}"/>
                  </a:ext>
                </a:extLst>
              </p:cNvPr>
              <p:cNvSpPr/>
              <p:nvPr/>
            </p:nvSpPr>
            <p:spPr>
              <a:xfrm>
                <a:off x="5397946" y="3056159"/>
                <a:ext cx="51615" cy="51971"/>
              </a:xfrm>
              <a:custGeom>
                <a:avLst/>
                <a:gdLst>
                  <a:gd name="connsiteX0" fmla="*/ 7475 w 51615"/>
                  <a:gd name="connsiteY0" fmla="*/ 44496 h 51971"/>
                  <a:gd name="connsiteX1" fmla="*/ 0 w 51615"/>
                  <a:gd name="connsiteY1" fmla="*/ 25986 h 51971"/>
                  <a:gd name="connsiteX2" fmla="*/ 7475 w 51615"/>
                  <a:gd name="connsiteY2" fmla="*/ 7475 h 51971"/>
                  <a:gd name="connsiteX3" fmla="*/ 25985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5 w 51615"/>
                  <a:gd name="connsiteY7" fmla="*/ 51971 h 51971"/>
                  <a:gd name="connsiteX8" fmla="*/ 7475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5" y="44496"/>
                    </a:moveTo>
                    <a:cubicBezTo>
                      <a:pt x="2492" y="39512"/>
                      <a:pt x="0" y="33336"/>
                      <a:pt x="0" y="25986"/>
                    </a:cubicBezTo>
                    <a:cubicBezTo>
                      <a:pt x="0" y="18635"/>
                      <a:pt x="2492" y="12459"/>
                      <a:pt x="7475" y="7475"/>
                    </a:cubicBezTo>
                    <a:cubicBezTo>
                      <a:pt x="12459" y="2492"/>
                      <a:pt x="18635" y="0"/>
                      <a:pt x="25985" y="0"/>
                    </a:cubicBezTo>
                    <a:cubicBezTo>
                      <a:pt x="33336" y="0"/>
                      <a:pt x="39156" y="2492"/>
                      <a:pt x="44140" y="7475"/>
                    </a:cubicBezTo>
                    <a:cubicBezTo>
                      <a:pt x="49123" y="12459"/>
                      <a:pt x="51615" y="18635"/>
                      <a:pt x="51615" y="25986"/>
                    </a:cubicBezTo>
                    <a:cubicBezTo>
                      <a:pt x="51615" y="33336"/>
                      <a:pt x="49123" y="39512"/>
                      <a:pt x="44140" y="44496"/>
                    </a:cubicBezTo>
                    <a:cubicBezTo>
                      <a:pt x="39156" y="49479"/>
                      <a:pt x="33105" y="51971"/>
                      <a:pt x="25985" y="51971"/>
                    </a:cubicBezTo>
                    <a:cubicBezTo>
                      <a:pt x="18866" y="51971"/>
                      <a:pt x="12459" y="49479"/>
                      <a:pt x="7475" y="44496"/>
                    </a:cubicBezTo>
                    <a:close/>
                  </a:path>
                </a:pathLst>
              </a:custGeom>
              <a:solidFill>
                <a:srgbClr val="31A559"/>
              </a:solidFill>
              <a:ln w="17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559"/>
                  </a:solidFill>
                  <a:effectLst/>
                  <a:uLnTx/>
                  <a:uFillTx/>
                  <a:latin typeface="Poppins Light"/>
                  <a:ea typeface="+mn-ea"/>
                  <a:cs typeface="+mn-cs"/>
                </a:endParaRPr>
              </a:p>
            </p:txBody>
          </p:sp>
        </p:grpSp>
      </p:grpSp>
      <p:sp>
        <p:nvSpPr>
          <p:cNvPr id="100" name="TextBox 99">
            <a:extLst>
              <a:ext uri="{FF2B5EF4-FFF2-40B4-BE49-F238E27FC236}">
                <a16:creationId xmlns:a16="http://schemas.microsoft.com/office/drawing/2014/main" id="{702ECF80-ECB0-9D4E-972B-4E09ACDBCB8D}"/>
              </a:ext>
            </a:extLst>
          </p:cNvPr>
          <p:cNvSpPr txBox="1"/>
          <p:nvPr userDrawn="1"/>
        </p:nvSpPr>
        <p:spPr>
          <a:xfrm>
            <a:off x="1528734" y="948417"/>
            <a:ext cx="6958506" cy="216982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Need to maximize and expand revenue</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Lack of Software license visibility</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EA/SPNA complexity and understanding</a:t>
            </a:r>
          </a:p>
          <a:p>
            <a:pPr marL="285750" marR="0" lvl="0" indent="-285750" algn="l" defTabSz="914400" rtl="0" eaLnBrk="1" fontAlgn="ctr"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Customer churn and low customer satisfaction</a:t>
            </a:r>
          </a:p>
          <a:p>
            <a:pPr marL="285750" marR="0" lvl="0" indent="-285750" algn="l" defTabSz="914400" rtl="0" eaLnBrk="1" fontAlgn="ctr"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Lack of Partner value and differentiation</a:t>
            </a:r>
          </a:p>
        </p:txBody>
      </p:sp>
      <p:sp>
        <p:nvSpPr>
          <p:cNvPr id="101" name="TextBox 100">
            <a:extLst>
              <a:ext uri="{FF2B5EF4-FFF2-40B4-BE49-F238E27FC236}">
                <a16:creationId xmlns:a16="http://schemas.microsoft.com/office/drawing/2014/main" id="{C193D0F3-AC0E-DC12-6F2E-07C9C9C46D49}"/>
              </a:ext>
            </a:extLst>
          </p:cNvPr>
          <p:cNvSpPr txBox="1"/>
          <p:nvPr userDrawn="1"/>
        </p:nvSpPr>
        <p:spPr>
          <a:xfrm>
            <a:off x="1450601" y="3910036"/>
            <a:ext cx="7669361"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Actionable Insights &amp; Sales Plays to identify Tech Refresh &amp; Renewal opportunities</a:t>
            </a:r>
          </a:p>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Identify license utilization and compliance</a:t>
            </a:r>
          </a:p>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Manage EA/SPNA consumption and true-forwards</a:t>
            </a:r>
          </a:p>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Provide a digital CX platform to drive retention/expansion</a:t>
            </a:r>
          </a:p>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Competitive advantage with Lifecycle Management Program</a:t>
            </a:r>
          </a:p>
        </p:txBody>
      </p:sp>
    </p:spTree>
    <p:extLst>
      <p:ext uri="{BB962C8B-B14F-4D97-AF65-F5344CB8AC3E}">
        <p14:creationId xmlns:p14="http://schemas.microsoft.com/office/powerpoint/2010/main" val="33264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AY ALLEN Global Presenc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1A2B08-3CAC-07BB-F184-405859D4C827}"/>
              </a:ext>
            </a:extLst>
          </p:cNvPr>
          <p:cNvSpPr>
            <a:spLocks/>
          </p:cNvSpPr>
          <p:nvPr userDrawn="1"/>
        </p:nvSpPr>
        <p:spPr>
          <a:xfrm>
            <a:off x="1156293" y="3300220"/>
            <a:ext cx="1005841" cy="69099"/>
          </a:xfrm>
          <a:prstGeom prst="rect">
            <a:avLst/>
          </a:prstGeom>
          <a:solidFill>
            <a:srgbClr val="31A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4" name="Graphic 3">
            <a:extLst>
              <a:ext uri="{FF2B5EF4-FFF2-40B4-BE49-F238E27FC236}">
                <a16:creationId xmlns:a16="http://schemas.microsoft.com/office/drawing/2014/main" id="{27121241-ECD3-D90F-CF3B-95DC54A0F5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88941" y="901344"/>
            <a:ext cx="7104366" cy="3098921"/>
          </a:xfrm>
          <a:prstGeom prst="rect">
            <a:avLst/>
          </a:prstGeom>
        </p:spPr>
      </p:pic>
      <p:sp>
        <p:nvSpPr>
          <p:cNvPr id="5" name="TextBox 4">
            <a:extLst>
              <a:ext uri="{FF2B5EF4-FFF2-40B4-BE49-F238E27FC236}">
                <a16:creationId xmlns:a16="http://schemas.microsoft.com/office/drawing/2014/main" id="{9B90A951-ADDC-1CF8-5B68-D9EB5892E5C8}"/>
              </a:ext>
            </a:extLst>
          </p:cNvPr>
          <p:cNvSpPr txBox="1">
            <a:spLocks/>
          </p:cNvSpPr>
          <p:nvPr userDrawn="1"/>
        </p:nvSpPr>
        <p:spPr>
          <a:xfrm>
            <a:off x="1061820" y="2773531"/>
            <a:ext cx="1240310"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Global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Presence</a:t>
            </a:r>
          </a:p>
        </p:txBody>
      </p:sp>
    </p:spTree>
    <p:extLst>
      <p:ext uri="{BB962C8B-B14F-4D97-AF65-F5344CB8AC3E}">
        <p14:creationId xmlns:p14="http://schemas.microsoft.com/office/powerpoint/2010/main" val="10803062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662400"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2003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369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5" name="Rectangle: Rounded Corners 4">
            <a:extLst>
              <a:ext uri="{FF2B5EF4-FFF2-40B4-BE49-F238E27FC236}">
                <a16:creationId xmlns:a16="http://schemas.microsoft.com/office/drawing/2014/main" id="{B8AA8DEC-8FCB-79D2-6E31-A5639C474E13}"/>
              </a:ext>
            </a:extLst>
          </p:cNvPr>
          <p:cNvSpPr/>
          <p:nvPr userDrawn="1"/>
        </p:nvSpPr>
        <p:spPr>
          <a:xfrm>
            <a:off x="3691890"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6" name="Rectangle: Rounded Corners 5">
            <a:extLst>
              <a:ext uri="{FF2B5EF4-FFF2-40B4-BE49-F238E27FC236}">
                <a16:creationId xmlns:a16="http://schemas.microsoft.com/office/drawing/2014/main" id="{58FC403F-9421-0DF9-2EB1-79B8B93C8495}"/>
              </a:ext>
            </a:extLst>
          </p:cNvPr>
          <p:cNvSpPr/>
          <p:nvPr userDrawn="1"/>
        </p:nvSpPr>
        <p:spPr>
          <a:xfrm>
            <a:off x="8053541"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7" name="Text Placeholder 8">
            <a:extLst>
              <a:ext uri="{FF2B5EF4-FFF2-40B4-BE49-F238E27FC236}">
                <a16:creationId xmlns:a16="http://schemas.microsoft.com/office/drawing/2014/main" id="{0D987A0D-10E5-E685-C8AF-E35D1ED32C01}"/>
              </a:ext>
            </a:extLst>
          </p:cNvPr>
          <p:cNvSpPr>
            <a:spLocks noGrp="1"/>
          </p:cNvSpPr>
          <p:nvPr>
            <p:ph type="body" sz="quarter" idx="10"/>
          </p:nvPr>
        </p:nvSpPr>
        <p:spPr>
          <a:xfrm>
            <a:off x="3816682"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AD074918-3DB0-676E-82A0-E1A58708FE65}"/>
              </a:ext>
            </a:extLst>
          </p:cNvPr>
          <p:cNvSpPr>
            <a:spLocks noGrp="1"/>
          </p:cNvSpPr>
          <p:nvPr>
            <p:ph type="body" sz="quarter" idx="12"/>
          </p:nvPr>
        </p:nvSpPr>
        <p:spPr>
          <a:xfrm>
            <a:off x="8179575"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1" name="Rectangle: Rounded Corners 10">
            <a:extLst>
              <a:ext uri="{FF2B5EF4-FFF2-40B4-BE49-F238E27FC236}">
                <a16:creationId xmlns:a16="http://schemas.microsoft.com/office/drawing/2014/main" id="{186337AE-BBB0-2B32-BD02-58EC88662E3C}"/>
              </a:ext>
            </a:extLst>
          </p:cNvPr>
          <p:cNvSpPr/>
          <p:nvPr userDrawn="1"/>
        </p:nvSpPr>
        <p:spPr>
          <a:xfrm>
            <a:off x="3691890" y="3738367"/>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12" name="Rectangle: Rounded Corners 11">
            <a:extLst>
              <a:ext uri="{FF2B5EF4-FFF2-40B4-BE49-F238E27FC236}">
                <a16:creationId xmlns:a16="http://schemas.microsoft.com/office/drawing/2014/main" id="{C8925A2D-D348-BF50-0575-C5EE4417F573}"/>
              </a:ext>
            </a:extLst>
          </p:cNvPr>
          <p:cNvSpPr/>
          <p:nvPr userDrawn="1"/>
        </p:nvSpPr>
        <p:spPr>
          <a:xfrm>
            <a:off x="8053541" y="3738367"/>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13" name="Text Placeholder 8">
            <a:extLst>
              <a:ext uri="{FF2B5EF4-FFF2-40B4-BE49-F238E27FC236}">
                <a16:creationId xmlns:a16="http://schemas.microsoft.com/office/drawing/2014/main" id="{ACA7A21F-BDA4-3EE9-4953-F089C04FE69B}"/>
              </a:ext>
            </a:extLst>
          </p:cNvPr>
          <p:cNvSpPr>
            <a:spLocks noGrp="1"/>
          </p:cNvSpPr>
          <p:nvPr>
            <p:ph type="body" sz="quarter" idx="14"/>
          </p:nvPr>
        </p:nvSpPr>
        <p:spPr>
          <a:xfrm>
            <a:off x="3816682"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5" name="Text Placeholder 8">
            <a:extLst>
              <a:ext uri="{FF2B5EF4-FFF2-40B4-BE49-F238E27FC236}">
                <a16:creationId xmlns:a16="http://schemas.microsoft.com/office/drawing/2014/main" id="{FCC57639-7D5A-A2FF-26D6-C9CB24845B23}"/>
              </a:ext>
            </a:extLst>
          </p:cNvPr>
          <p:cNvSpPr>
            <a:spLocks noGrp="1"/>
          </p:cNvSpPr>
          <p:nvPr>
            <p:ph type="body" sz="quarter" idx="16"/>
          </p:nvPr>
        </p:nvSpPr>
        <p:spPr>
          <a:xfrm>
            <a:off x="8179575"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7" name="Text Placeholder 19">
            <a:extLst>
              <a:ext uri="{FF2B5EF4-FFF2-40B4-BE49-F238E27FC236}">
                <a16:creationId xmlns:a16="http://schemas.microsoft.com/office/drawing/2014/main" id="{B0BCC966-C16A-41CC-9845-91451F16C861}"/>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bg1"/>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35028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90B08D-FEDB-73C1-9224-CD22C0337CE0}"/>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AB645A42-4667-3195-F2F5-F6624E6B4C83}"/>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Rounded Corners 4">
            <a:extLst>
              <a:ext uri="{FF2B5EF4-FFF2-40B4-BE49-F238E27FC236}">
                <a16:creationId xmlns:a16="http://schemas.microsoft.com/office/drawing/2014/main" id="{88017160-FD48-CC49-7696-27E882620377}"/>
              </a:ext>
            </a:extLst>
          </p:cNvPr>
          <p:cNvSpPr/>
          <p:nvPr userDrawn="1"/>
        </p:nvSpPr>
        <p:spPr>
          <a:xfrm>
            <a:off x="4478699"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6" name="Rectangle: Rounded Corners 5">
            <a:extLst>
              <a:ext uri="{FF2B5EF4-FFF2-40B4-BE49-F238E27FC236}">
                <a16:creationId xmlns:a16="http://schemas.microsoft.com/office/drawing/2014/main" id="{F4AE1B56-0C7F-8180-E2CD-E3C53DA66DE5}"/>
              </a:ext>
            </a:extLst>
          </p:cNvPr>
          <p:cNvSpPr/>
          <p:nvPr userDrawn="1"/>
        </p:nvSpPr>
        <p:spPr>
          <a:xfrm>
            <a:off x="4478699" y="3632605"/>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7" name="Text Placeholder 8">
            <a:extLst>
              <a:ext uri="{FF2B5EF4-FFF2-40B4-BE49-F238E27FC236}">
                <a16:creationId xmlns:a16="http://schemas.microsoft.com/office/drawing/2014/main" id="{F86341EC-3D7E-774E-DE23-A55DFE9054FD}"/>
              </a:ext>
            </a:extLst>
          </p:cNvPr>
          <p:cNvSpPr>
            <a:spLocks noGrp="1"/>
          </p:cNvSpPr>
          <p:nvPr>
            <p:ph type="body" sz="quarter" idx="10"/>
          </p:nvPr>
        </p:nvSpPr>
        <p:spPr>
          <a:xfrm>
            <a:off x="4603491"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8" name="Text Placeholder 8">
            <a:extLst>
              <a:ext uri="{FF2B5EF4-FFF2-40B4-BE49-F238E27FC236}">
                <a16:creationId xmlns:a16="http://schemas.microsoft.com/office/drawing/2014/main" id="{01128244-E104-A72D-183E-5EEE0C6D68F8}"/>
              </a:ext>
            </a:extLst>
          </p:cNvPr>
          <p:cNvSpPr>
            <a:spLocks noGrp="1"/>
          </p:cNvSpPr>
          <p:nvPr>
            <p:ph type="body" sz="quarter" idx="11"/>
          </p:nvPr>
        </p:nvSpPr>
        <p:spPr>
          <a:xfrm>
            <a:off x="4603491"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B7374727-9500-98EC-90FB-C95529B87550}"/>
              </a:ext>
            </a:extLst>
          </p:cNvPr>
          <p:cNvSpPr>
            <a:spLocks noGrp="1"/>
          </p:cNvSpPr>
          <p:nvPr>
            <p:ph type="body" sz="quarter" idx="12"/>
          </p:nvPr>
        </p:nvSpPr>
        <p:spPr>
          <a:xfrm>
            <a:off x="4604733" y="3773506"/>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0" name="Text Placeholder 8">
            <a:extLst>
              <a:ext uri="{FF2B5EF4-FFF2-40B4-BE49-F238E27FC236}">
                <a16:creationId xmlns:a16="http://schemas.microsoft.com/office/drawing/2014/main" id="{DE68DC95-FC91-CC74-C0F1-DED7220D5BD8}"/>
              </a:ext>
            </a:extLst>
          </p:cNvPr>
          <p:cNvSpPr>
            <a:spLocks noGrp="1"/>
          </p:cNvSpPr>
          <p:nvPr>
            <p:ph type="body" sz="quarter" idx="13"/>
          </p:nvPr>
        </p:nvSpPr>
        <p:spPr>
          <a:xfrm>
            <a:off x="4604733" y="4144423"/>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1" name="Text Placeholder 19">
            <a:extLst>
              <a:ext uri="{FF2B5EF4-FFF2-40B4-BE49-F238E27FC236}">
                <a16:creationId xmlns:a16="http://schemas.microsoft.com/office/drawing/2014/main" id="{724869EF-9D6B-42CF-443E-06825BC17939}"/>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bg1"/>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31973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884D29-C87E-7E14-134C-4145161CD1E6}"/>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132FD40F-3052-5906-8809-F6980D08BC2A}"/>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5" name="Group 4">
            <a:extLst>
              <a:ext uri="{FF2B5EF4-FFF2-40B4-BE49-F238E27FC236}">
                <a16:creationId xmlns:a16="http://schemas.microsoft.com/office/drawing/2014/main" id="{E4A314E9-D997-A3C0-C1CB-6E9DE1A88267}"/>
              </a:ext>
            </a:extLst>
          </p:cNvPr>
          <p:cNvGrpSpPr/>
          <p:nvPr userDrawn="1"/>
        </p:nvGrpSpPr>
        <p:grpSpPr>
          <a:xfrm>
            <a:off x="221161" y="1632941"/>
            <a:ext cx="11749677" cy="3768399"/>
            <a:chOff x="151248" y="1632941"/>
            <a:chExt cx="12609305" cy="4044102"/>
          </a:xfrm>
        </p:grpSpPr>
        <p:sp>
          <p:nvSpPr>
            <p:cNvPr id="6" name="Rectangle: Rounded Corners 5">
              <a:extLst>
                <a:ext uri="{FF2B5EF4-FFF2-40B4-BE49-F238E27FC236}">
                  <a16:creationId xmlns:a16="http://schemas.microsoft.com/office/drawing/2014/main" id="{E7A75499-3580-2838-E2B6-0C70732DDF84}"/>
                </a:ext>
              </a:extLst>
            </p:cNvPr>
            <p:cNvSpPr/>
            <p:nvPr userDrawn="1"/>
          </p:nvSpPr>
          <p:spPr>
            <a:xfrm>
              <a:off x="151248"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7" name="Rectangle: Rounded Corners 6">
              <a:extLst>
                <a:ext uri="{FF2B5EF4-FFF2-40B4-BE49-F238E27FC236}">
                  <a16:creationId xmlns:a16="http://schemas.microsoft.com/office/drawing/2014/main" id="{DD0AE249-89E2-E0F3-D5D2-AE3B35DD29FF}"/>
                </a:ext>
              </a:extLst>
            </p:cNvPr>
            <p:cNvSpPr/>
            <p:nvPr userDrawn="1"/>
          </p:nvSpPr>
          <p:spPr>
            <a:xfrm>
              <a:off x="4429081"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8" name="Rectangle: Rounded Corners 7">
              <a:extLst>
                <a:ext uri="{FF2B5EF4-FFF2-40B4-BE49-F238E27FC236}">
                  <a16:creationId xmlns:a16="http://schemas.microsoft.com/office/drawing/2014/main" id="{360C1391-F728-DB50-4807-AD8E29A60E96}"/>
                </a:ext>
              </a:extLst>
            </p:cNvPr>
            <p:cNvSpPr/>
            <p:nvPr userDrawn="1"/>
          </p:nvSpPr>
          <p:spPr>
            <a:xfrm>
              <a:off x="8706914"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grpSp>
      <p:sp>
        <p:nvSpPr>
          <p:cNvPr id="9" name="Text Placeholder 8">
            <a:extLst>
              <a:ext uri="{FF2B5EF4-FFF2-40B4-BE49-F238E27FC236}">
                <a16:creationId xmlns:a16="http://schemas.microsoft.com/office/drawing/2014/main" id="{0D519857-46E8-44B5-0DA7-588F7B25B397}"/>
              </a:ext>
            </a:extLst>
          </p:cNvPr>
          <p:cNvSpPr>
            <a:spLocks noGrp="1"/>
          </p:cNvSpPr>
          <p:nvPr>
            <p:ph type="body" sz="quarter" idx="10"/>
          </p:nvPr>
        </p:nvSpPr>
        <p:spPr>
          <a:xfrm>
            <a:off x="372597"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0" name="Text Placeholder 8">
            <a:extLst>
              <a:ext uri="{FF2B5EF4-FFF2-40B4-BE49-F238E27FC236}">
                <a16:creationId xmlns:a16="http://schemas.microsoft.com/office/drawing/2014/main" id="{6C7029B2-E40F-3519-3D38-47CC1927F973}"/>
              </a:ext>
            </a:extLst>
          </p:cNvPr>
          <p:cNvSpPr>
            <a:spLocks noGrp="1"/>
          </p:cNvSpPr>
          <p:nvPr>
            <p:ph type="body" sz="quarter" idx="11"/>
          </p:nvPr>
        </p:nvSpPr>
        <p:spPr>
          <a:xfrm>
            <a:off x="372597"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1" name="Text Placeholder 8">
            <a:extLst>
              <a:ext uri="{FF2B5EF4-FFF2-40B4-BE49-F238E27FC236}">
                <a16:creationId xmlns:a16="http://schemas.microsoft.com/office/drawing/2014/main" id="{0851DC24-E797-69F7-5567-E1A007FE9483}"/>
              </a:ext>
            </a:extLst>
          </p:cNvPr>
          <p:cNvSpPr>
            <a:spLocks noGrp="1"/>
          </p:cNvSpPr>
          <p:nvPr>
            <p:ph type="body" sz="quarter" idx="12"/>
          </p:nvPr>
        </p:nvSpPr>
        <p:spPr>
          <a:xfrm>
            <a:off x="438970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2" name="Text Placeholder 8">
            <a:extLst>
              <a:ext uri="{FF2B5EF4-FFF2-40B4-BE49-F238E27FC236}">
                <a16:creationId xmlns:a16="http://schemas.microsoft.com/office/drawing/2014/main" id="{F5ACAD5A-8C00-51B2-8273-CF310A257FE8}"/>
              </a:ext>
            </a:extLst>
          </p:cNvPr>
          <p:cNvSpPr>
            <a:spLocks noGrp="1"/>
          </p:cNvSpPr>
          <p:nvPr>
            <p:ph type="body" sz="quarter" idx="13"/>
          </p:nvPr>
        </p:nvSpPr>
        <p:spPr>
          <a:xfrm>
            <a:off x="438970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3" name="Text Placeholder 8">
            <a:extLst>
              <a:ext uri="{FF2B5EF4-FFF2-40B4-BE49-F238E27FC236}">
                <a16:creationId xmlns:a16="http://schemas.microsoft.com/office/drawing/2014/main" id="{085A9AFE-CB99-EB51-1632-D35CC6D9710D}"/>
              </a:ext>
            </a:extLst>
          </p:cNvPr>
          <p:cNvSpPr>
            <a:spLocks noGrp="1"/>
          </p:cNvSpPr>
          <p:nvPr>
            <p:ph type="body" sz="quarter" idx="14"/>
          </p:nvPr>
        </p:nvSpPr>
        <p:spPr>
          <a:xfrm>
            <a:off x="837491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4" name="Text Placeholder 8">
            <a:extLst>
              <a:ext uri="{FF2B5EF4-FFF2-40B4-BE49-F238E27FC236}">
                <a16:creationId xmlns:a16="http://schemas.microsoft.com/office/drawing/2014/main" id="{7C07EAD6-CD29-5A88-43BA-4308EEA5DEBC}"/>
              </a:ext>
            </a:extLst>
          </p:cNvPr>
          <p:cNvSpPr>
            <a:spLocks noGrp="1"/>
          </p:cNvSpPr>
          <p:nvPr>
            <p:ph type="body" sz="quarter" idx="15"/>
          </p:nvPr>
        </p:nvSpPr>
        <p:spPr>
          <a:xfrm>
            <a:off x="837491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Tree>
    <p:extLst>
      <p:ext uri="{BB962C8B-B14F-4D97-AF65-F5344CB8AC3E}">
        <p14:creationId xmlns:p14="http://schemas.microsoft.com/office/powerpoint/2010/main" val="2247793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21A149-6D62-7445-411E-8A18069CCC19}"/>
              </a:ext>
            </a:extLst>
          </p:cNvPr>
          <p:cNvGrpSpPr/>
          <p:nvPr userDrawn="1"/>
        </p:nvGrpSpPr>
        <p:grpSpPr>
          <a:xfrm>
            <a:off x="2565643" y="1666371"/>
            <a:ext cx="7966473" cy="1216831"/>
            <a:chOff x="2565643" y="1209171"/>
            <a:chExt cx="7966473" cy="1216831"/>
          </a:xfrm>
        </p:grpSpPr>
        <p:sp>
          <p:nvSpPr>
            <p:cNvPr id="4" name="Rectangle: Rounded Corners 3">
              <a:extLst>
                <a:ext uri="{FF2B5EF4-FFF2-40B4-BE49-F238E27FC236}">
                  <a16:creationId xmlns:a16="http://schemas.microsoft.com/office/drawing/2014/main" id="{2E2AE3EE-2AD9-1533-F04D-CA977294E8FA}"/>
                </a:ext>
              </a:extLst>
            </p:cNvPr>
            <p:cNvSpPr/>
            <p:nvPr/>
          </p:nvSpPr>
          <p:spPr>
            <a:xfrm>
              <a:off x="2565643" y="1211331"/>
              <a:ext cx="7878479" cy="1214671"/>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1A559"/>
                </a:solidFill>
                <a:effectLst/>
                <a:uLnTx/>
                <a:uFillTx/>
                <a:latin typeface="Poppins" panose="00000500000000000000" pitchFamily="2" charset="0"/>
                <a:ea typeface="+mn-ea"/>
                <a:cs typeface="Poppins" panose="00000500000000000000" pitchFamily="2" charset="0"/>
              </a:endParaRPr>
            </a:p>
          </p:txBody>
        </p:sp>
        <p:sp>
          <p:nvSpPr>
            <p:cNvPr id="5" name="Rectangle: Rounded Corners 4">
              <a:extLst>
                <a:ext uri="{FF2B5EF4-FFF2-40B4-BE49-F238E27FC236}">
                  <a16:creationId xmlns:a16="http://schemas.microsoft.com/office/drawing/2014/main" id="{8D6D92F2-63E3-D521-74BF-9BB3F0852620}"/>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grpSp>
      <p:sp>
        <p:nvSpPr>
          <p:cNvPr id="6" name="Title 1">
            <a:extLst>
              <a:ext uri="{FF2B5EF4-FFF2-40B4-BE49-F238E27FC236}">
                <a16:creationId xmlns:a16="http://schemas.microsoft.com/office/drawing/2014/main" id="{72A645B0-6C27-613D-B4B3-4D307F631E1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7" name="Subtitle 2">
            <a:extLst>
              <a:ext uri="{FF2B5EF4-FFF2-40B4-BE49-F238E27FC236}">
                <a16:creationId xmlns:a16="http://schemas.microsoft.com/office/drawing/2014/main" id="{16862338-3626-24B9-1CAE-76C821D3D287}"/>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8">
            <a:extLst>
              <a:ext uri="{FF2B5EF4-FFF2-40B4-BE49-F238E27FC236}">
                <a16:creationId xmlns:a16="http://schemas.microsoft.com/office/drawing/2014/main" id="{AD247C08-961C-0E4B-B0FA-AD25001E8DB2}"/>
              </a:ext>
            </a:extLst>
          </p:cNvPr>
          <p:cNvSpPr>
            <a:spLocks noGrp="1"/>
          </p:cNvSpPr>
          <p:nvPr>
            <p:ph type="body" sz="quarter" idx="10"/>
          </p:nvPr>
        </p:nvSpPr>
        <p:spPr>
          <a:xfrm>
            <a:off x="2775555" y="1823981"/>
            <a:ext cx="7442332"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2899535B-3592-5232-D6DB-7B34EF71722C}"/>
              </a:ext>
            </a:extLst>
          </p:cNvPr>
          <p:cNvSpPr>
            <a:spLocks noGrp="1"/>
          </p:cNvSpPr>
          <p:nvPr>
            <p:ph type="body" sz="quarter" idx="11"/>
          </p:nvPr>
        </p:nvSpPr>
        <p:spPr>
          <a:xfrm>
            <a:off x="2775554" y="2194898"/>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0" name="Text Placeholder 19">
            <a:extLst>
              <a:ext uri="{FF2B5EF4-FFF2-40B4-BE49-F238E27FC236}">
                <a16:creationId xmlns:a16="http://schemas.microsoft.com/office/drawing/2014/main" id="{CCBF2A4D-22ED-53E2-843E-4FA66E4F5B34}"/>
              </a:ext>
            </a:extLst>
          </p:cNvPr>
          <p:cNvSpPr>
            <a:spLocks noGrp="1"/>
          </p:cNvSpPr>
          <p:nvPr>
            <p:ph type="body" sz="quarter" idx="18"/>
          </p:nvPr>
        </p:nvSpPr>
        <p:spPr>
          <a:xfrm>
            <a:off x="256630" y="1666370"/>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grpSp>
        <p:nvGrpSpPr>
          <p:cNvPr id="11" name="Group 10">
            <a:extLst>
              <a:ext uri="{FF2B5EF4-FFF2-40B4-BE49-F238E27FC236}">
                <a16:creationId xmlns:a16="http://schemas.microsoft.com/office/drawing/2014/main" id="{ADDFF939-99E4-6AAD-F75B-14B2E226B633}"/>
              </a:ext>
            </a:extLst>
          </p:cNvPr>
          <p:cNvGrpSpPr/>
          <p:nvPr userDrawn="1"/>
        </p:nvGrpSpPr>
        <p:grpSpPr>
          <a:xfrm>
            <a:off x="2565643" y="3081663"/>
            <a:ext cx="7966473" cy="1216831"/>
            <a:chOff x="2565643" y="1209171"/>
            <a:chExt cx="7966473" cy="1216831"/>
          </a:xfrm>
        </p:grpSpPr>
        <p:sp>
          <p:nvSpPr>
            <p:cNvPr id="12" name="Rectangle: Rounded Corners 11">
              <a:extLst>
                <a:ext uri="{FF2B5EF4-FFF2-40B4-BE49-F238E27FC236}">
                  <a16:creationId xmlns:a16="http://schemas.microsoft.com/office/drawing/2014/main" id="{8066431E-44AE-4C46-25BB-F6B00672F12B}"/>
                </a:ext>
              </a:extLst>
            </p:cNvPr>
            <p:cNvSpPr/>
            <p:nvPr/>
          </p:nvSpPr>
          <p:spPr>
            <a:xfrm>
              <a:off x="2565643" y="1211331"/>
              <a:ext cx="7878479" cy="1214671"/>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1A559"/>
                </a:solidFill>
                <a:effectLst/>
                <a:uLnTx/>
                <a:uFillTx/>
                <a:latin typeface="Poppins" panose="00000500000000000000" pitchFamily="2" charset="0"/>
                <a:ea typeface="+mn-ea"/>
                <a:cs typeface="Poppins" panose="00000500000000000000" pitchFamily="2" charset="0"/>
              </a:endParaRPr>
            </a:p>
          </p:txBody>
        </p:sp>
        <p:sp>
          <p:nvSpPr>
            <p:cNvPr id="13" name="Rectangle: Rounded Corners 12">
              <a:extLst>
                <a:ext uri="{FF2B5EF4-FFF2-40B4-BE49-F238E27FC236}">
                  <a16:creationId xmlns:a16="http://schemas.microsoft.com/office/drawing/2014/main" id="{4722D613-74E5-4640-5C53-0CFFBEF0F1DC}"/>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grpSp>
      <p:sp>
        <p:nvSpPr>
          <p:cNvPr id="14" name="Text Placeholder 8">
            <a:extLst>
              <a:ext uri="{FF2B5EF4-FFF2-40B4-BE49-F238E27FC236}">
                <a16:creationId xmlns:a16="http://schemas.microsoft.com/office/drawing/2014/main" id="{89518E97-525B-D77E-CC6C-322BDBF25911}"/>
              </a:ext>
            </a:extLst>
          </p:cNvPr>
          <p:cNvSpPr>
            <a:spLocks noGrp="1"/>
          </p:cNvSpPr>
          <p:nvPr>
            <p:ph type="body" sz="quarter" idx="19"/>
          </p:nvPr>
        </p:nvSpPr>
        <p:spPr>
          <a:xfrm>
            <a:off x="2775555" y="3239273"/>
            <a:ext cx="7442332" cy="319309"/>
          </a:xfrm>
          <a:prstGeom prst="rect">
            <a:avLst/>
          </a:prstGeom>
        </p:spPr>
        <p:txBody>
          <a:bodyPr/>
          <a:lstStyle>
            <a:lvl1pPr marL="0" indent="0">
              <a:buNone/>
              <a:defRPr sz="1800">
                <a:solidFill>
                  <a:schemeClr val="accent3"/>
                </a:solidFill>
                <a:latin typeface="Poppins Medium" panose="00000600000000000000" pitchFamily="2" charset="0"/>
                <a:cs typeface="Poppins Medium" panose="00000600000000000000" pitchFamily="2" charset="0"/>
              </a:defRPr>
            </a:lvl1pPr>
          </a:lstStyle>
          <a:p>
            <a:pPr lvl="0"/>
            <a:endParaRPr lang="en-US"/>
          </a:p>
        </p:txBody>
      </p:sp>
      <p:sp>
        <p:nvSpPr>
          <p:cNvPr id="15" name="Text Placeholder 8">
            <a:extLst>
              <a:ext uri="{FF2B5EF4-FFF2-40B4-BE49-F238E27FC236}">
                <a16:creationId xmlns:a16="http://schemas.microsoft.com/office/drawing/2014/main" id="{5B1E2A82-E841-4FA5-E1C1-8D97C53C1291}"/>
              </a:ext>
            </a:extLst>
          </p:cNvPr>
          <p:cNvSpPr>
            <a:spLocks noGrp="1"/>
          </p:cNvSpPr>
          <p:nvPr>
            <p:ph type="body" sz="quarter" idx="20"/>
          </p:nvPr>
        </p:nvSpPr>
        <p:spPr>
          <a:xfrm>
            <a:off x="2775554" y="3610190"/>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6" name="Text Placeholder 19">
            <a:extLst>
              <a:ext uri="{FF2B5EF4-FFF2-40B4-BE49-F238E27FC236}">
                <a16:creationId xmlns:a16="http://schemas.microsoft.com/office/drawing/2014/main" id="{92EF5584-ACBD-5D21-B9EC-24CD031D12FE}"/>
              </a:ext>
            </a:extLst>
          </p:cNvPr>
          <p:cNvSpPr>
            <a:spLocks noGrp="1"/>
          </p:cNvSpPr>
          <p:nvPr>
            <p:ph type="body" sz="quarter" idx="21"/>
          </p:nvPr>
        </p:nvSpPr>
        <p:spPr>
          <a:xfrm>
            <a:off x="256630" y="3081662"/>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grpSp>
        <p:nvGrpSpPr>
          <p:cNvPr id="17" name="Group 16">
            <a:extLst>
              <a:ext uri="{FF2B5EF4-FFF2-40B4-BE49-F238E27FC236}">
                <a16:creationId xmlns:a16="http://schemas.microsoft.com/office/drawing/2014/main" id="{83A8DAB1-E7F5-FE2F-EC4F-F26670041839}"/>
              </a:ext>
            </a:extLst>
          </p:cNvPr>
          <p:cNvGrpSpPr/>
          <p:nvPr userDrawn="1"/>
        </p:nvGrpSpPr>
        <p:grpSpPr>
          <a:xfrm>
            <a:off x="2565643" y="4494794"/>
            <a:ext cx="7966473" cy="1216831"/>
            <a:chOff x="2565643" y="1209171"/>
            <a:chExt cx="7966473" cy="1216831"/>
          </a:xfrm>
        </p:grpSpPr>
        <p:sp>
          <p:nvSpPr>
            <p:cNvPr id="18" name="Rectangle: Rounded Corners 17">
              <a:extLst>
                <a:ext uri="{FF2B5EF4-FFF2-40B4-BE49-F238E27FC236}">
                  <a16:creationId xmlns:a16="http://schemas.microsoft.com/office/drawing/2014/main" id="{38AA4685-A316-BA1D-A3AD-CDEC4B965416}"/>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1A559"/>
                </a:solidFill>
                <a:effectLst/>
                <a:uLnTx/>
                <a:uFillTx/>
                <a:latin typeface="Poppins" panose="00000500000000000000" pitchFamily="2" charset="0"/>
                <a:ea typeface="+mn-ea"/>
                <a:cs typeface="Poppins" panose="00000500000000000000" pitchFamily="2" charset="0"/>
              </a:endParaRPr>
            </a:p>
          </p:txBody>
        </p:sp>
        <p:sp>
          <p:nvSpPr>
            <p:cNvPr id="19" name="Rectangle: Rounded Corners 18">
              <a:extLst>
                <a:ext uri="{FF2B5EF4-FFF2-40B4-BE49-F238E27FC236}">
                  <a16:creationId xmlns:a16="http://schemas.microsoft.com/office/drawing/2014/main" id="{EF675795-54BF-450C-59D9-7D812F4AF493}"/>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grpSp>
      <p:sp>
        <p:nvSpPr>
          <p:cNvPr id="20" name="Text Placeholder 8">
            <a:extLst>
              <a:ext uri="{FF2B5EF4-FFF2-40B4-BE49-F238E27FC236}">
                <a16:creationId xmlns:a16="http://schemas.microsoft.com/office/drawing/2014/main" id="{91AD0DE3-AAFD-BED7-DC56-30A29CD50E0A}"/>
              </a:ext>
            </a:extLst>
          </p:cNvPr>
          <p:cNvSpPr>
            <a:spLocks noGrp="1"/>
          </p:cNvSpPr>
          <p:nvPr>
            <p:ph type="body" sz="quarter" idx="22"/>
          </p:nvPr>
        </p:nvSpPr>
        <p:spPr>
          <a:xfrm>
            <a:off x="2775555" y="4652404"/>
            <a:ext cx="7442332" cy="319309"/>
          </a:xfrm>
          <a:prstGeom prst="rect">
            <a:avLst/>
          </a:prstGeom>
        </p:spPr>
        <p:txBody>
          <a:bodyPr/>
          <a:lstStyle>
            <a:lvl1pPr marL="0" indent="0">
              <a:buNone/>
              <a:defRPr sz="1800">
                <a:solidFill>
                  <a:schemeClr val="accent1"/>
                </a:solidFill>
                <a:latin typeface="Poppins Medium" panose="00000600000000000000" pitchFamily="2" charset="0"/>
                <a:cs typeface="Poppins Medium" panose="00000600000000000000" pitchFamily="2" charset="0"/>
              </a:defRPr>
            </a:lvl1pPr>
          </a:lstStyle>
          <a:p>
            <a:pPr lvl="0"/>
            <a:endParaRPr lang="en-US"/>
          </a:p>
        </p:txBody>
      </p:sp>
      <p:sp>
        <p:nvSpPr>
          <p:cNvPr id="21" name="Text Placeholder 8">
            <a:extLst>
              <a:ext uri="{FF2B5EF4-FFF2-40B4-BE49-F238E27FC236}">
                <a16:creationId xmlns:a16="http://schemas.microsoft.com/office/drawing/2014/main" id="{1ADE8626-9E5C-2FA4-DAA2-37A341E5B892}"/>
              </a:ext>
            </a:extLst>
          </p:cNvPr>
          <p:cNvSpPr>
            <a:spLocks noGrp="1"/>
          </p:cNvSpPr>
          <p:nvPr>
            <p:ph type="body" sz="quarter" idx="23"/>
          </p:nvPr>
        </p:nvSpPr>
        <p:spPr>
          <a:xfrm>
            <a:off x="2775554" y="5023321"/>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22" name="Text Placeholder 19">
            <a:extLst>
              <a:ext uri="{FF2B5EF4-FFF2-40B4-BE49-F238E27FC236}">
                <a16:creationId xmlns:a16="http://schemas.microsoft.com/office/drawing/2014/main" id="{64C118C5-75FE-3158-ADE0-C791A9803131}"/>
              </a:ext>
            </a:extLst>
          </p:cNvPr>
          <p:cNvSpPr>
            <a:spLocks noGrp="1"/>
          </p:cNvSpPr>
          <p:nvPr>
            <p:ph type="body" sz="quarter" idx="24"/>
          </p:nvPr>
        </p:nvSpPr>
        <p:spPr>
          <a:xfrm>
            <a:off x="256630" y="4494793"/>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36720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C8650B8-24CA-8DCB-AD74-B1AC05D31670}"/>
              </a:ext>
            </a:extLst>
          </p:cNvPr>
          <p:cNvSpPr/>
          <p:nvPr userDrawn="1"/>
        </p:nvSpPr>
        <p:spPr>
          <a:xfrm>
            <a:off x="364163" y="152553"/>
            <a:ext cx="5813354" cy="3354782"/>
          </a:xfrm>
          <a:prstGeom prst="roundRect">
            <a:avLst>
              <a:gd name="adj" fmla="val 10011"/>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4" name="Rectangle: Rounded Corners 3">
            <a:extLst>
              <a:ext uri="{FF2B5EF4-FFF2-40B4-BE49-F238E27FC236}">
                <a16:creationId xmlns:a16="http://schemas.microsoft.com/office/drawing/2014/main" id="{7EC9E9DB-D1CB-78D9-E705-5CB9E3B42446}"/>
              </a:ext>
            </a:extLst>
          </p:cNvPr>
          <p:cNvSpPr/>
          <p:nvPr userDrawn="1"/>
        </p:nvSpPr>
        <p:spPr>
          <a:xfrm>
            <a:off x="4947762" y="3175078"/>
            <a:ext cx="5813354" cy="3354782"/>
          </a:xfrm>
          <a:prstGeom prst="roundRect">
            <a:avLst>
              <a:gd name="adj" fmla="val 8110"/>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54D9F"/>
              </a:solidFill>
              <a:effectLst/>
              <a:uLnTx/>
              <a:uFillTx/>
              <a:latin typeface="Poppins" panose="00000500000000000000" pitchFamily="2" charset="0"/>
              <a:ea typeface="+mn-ea"/>
              <a:cs typeface="Poppins" panose="00000500000000000000" pitchFamily="2" charset="0"/>
            </a:endParaRPr>
          </a:p>
        </p:txBody>
      </p:sp>
      <p:sp>
        <p:nvSpPr>
          <p:cNvPr id="5" name="Text Placeholder 8">
            <a:extLst>
              <a:ext uri="{FF2B5EF4-FFF2-40B4-BE49-F238E27FC236}">
                <a16:creationId xmlns:a16="http://schemas.microsoft.com/office/drawing/2014/main" id="{C4B47E20-D595-30CE-7541-5930770C90DE}"/>
              </a:ext>
            </a:extLst>
          </p:cNvPr>
          <p:cNvSpPr>
            <a:spLocks noGrp="1"/>
          </p:cNvSpPr>
          <p:nvPr>
            <p:ph type="body" sz="quarter" idx="10"/>
          </p:nvPr>
        </p:nvSpPr>
        <p:spPr>
          <a:xfrm>
            <a:off x="552485" y="424250"/>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6" name="Text Placeholder 8">
            <a:extLst>
              <a:ext uri="{FF2B5EF4-FFF2-40B4-BE49-F238E27FC236}">
                <a16:creationId xmlns:a16="http://schemas.microsoft.com/office/drawing/2014/main" id="{68769552-087A-7324-D901-BCEA54AF3D58}"/>
              </a:ext>
            </a:extLst>
          </p:cNvPr>
          <p:cNvSpPr>
            <a:spLocks noGrp="1"/>
          </p:cNvSpPr>
          <p:nvPr>
            <p:ph type="body" sz="quarter" idx="11"/>
          </p:nvPr>
        </p:nvSpPr>
        <p:spPr>
          <a:xfrm>
            <a:off x="552486" y="795167"/>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7" name="Text Placeholder 8">
            <a:extLst>
              <a:ext uri="{FF2B5EF4-FFF2-40B4-BE49-F238E27FC236}">
                <a16:creationId xmlns:a16="http://schemas.microsoft.com/office/drawing/2014/main" id="{3BFC64FC-466E-6198-0950-2D9372FDDED3}"/>
              </a:ext>
            </a:extLst>
          </p:cNvPr>
          <p:cNvSpPr>
            <a:spLocks noGrp="1"/>
          </p:cNvSpPr>
          <p:nvPr>
            <p:ph type="body" sz="quarter" idx="12"/>
          </p:nvPr>
        </p:nvSpPr>
        <p:spPr>
          <a:xfrm>
            <a:off x="5128029" y="3448044"/>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8" name="Text Placeholder 8">
            <a:extLst>
              <a:ext uri="{FF2B5EF4-FFF2-40B4-BE49-F238E27FC236}">
                <a16:creationId xmlns:a16="http://schemas.microsoft.com/office/drawing/2014/main" id="{3D9DC65A-ED00-CAA1-1FBC-5F482F24B105}"/>
              </a:ext>
            </a:extLst>
          </p:cNvPr>
          <p:cNvSpPr>
            <a:spLocks noGrp="1"/>
          </p:cNvSpPr>
          <p:nvPr>
            <p:ph type="body" sz="quarter" idx="13"/>
          </p:nvPr>
        </p:nvSpPr>
        <p:spPr>
          <a:xfrm>
            <a:off x="5128030" y="3818961"/>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Tree>
    <p:extLst>
      <p:ext uri="{BB962C8B-B14F-4D97-AF65-F5344CB8AC3E}">
        <p14:creationId xmlns:p14="http://schemas.microsoft.com/office/powerpoint/2010/main" val="226584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18872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2">
            <a:extLst>
              <a:ext uri="{FF2B5EF4-FFF2-40B4-BE49-F238E27FC236}">
                <a16:creationId xmlns:a16="http://schemas.microsoft.com/office/drawing/2014/main" id="{528ADB30-DCC4-4716-98BD-2C1AE4C0454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1652073646"/>
      </p:ext>
    </p:extLst>
  </p:cSld>
  <p:clrMapOvr>
    <a:masterClrMapping/>
  </p:clrMapOvr>
  <p:transition spd="slow">
    <p:wipe dir="d"/>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2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289089" y="1537143"/>
            <a:ext cx="6639612" cy="2387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289089" y="4016818"/>
            <a:ext cx="5140750" cy="611743"/>
          </a:xfrm>
          <a:prstGeom prst="rect">
            <a:avLst/>
          </a:prstGeo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674294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Basic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608467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er with 4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Rounded Corners 3">
            <a:extLst>
              <a:ext uri="{FF2B5EF4-FFF2-40B4-BE49-F238E27FC236}">
                <a16:creationId xmlns:a16="http://schemas.microsoft.com/office/drawing/2014/main" id="{BFB8B4B4-8EA2-0D22-2A97-440D8B0E2B9A}"/>
              </a:ext>
            </a:extLst>
          </p:cNvPr>
          <p:cNvSpPr/>
          <p:nvPr userDrawn="1"/>
        </p:nvSpPr>
        <p:spPr>
          <a:xfrm>
            <a:off x="3691890" y="2037721"/>
            <a:ext cx="4053639" cy="1342946"/>
          </a:xfrm>
          <a:prstGeom prst="roundRect">
            <a:avLst>
              <a:gd name="adj" fmla="val 9858"/>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1B32C457-5D50-185A-F72A-E261188D5658}"/>
              </a:ext>
            </a:extLst>
          </p:cNvPr>
          <p:cNvSpPr/>
          <p:nvPr userDrawn="1"/>
        </p:nvSpPr>
        <p:spPr>
          <a:xfrm>
            <a:off x="8053541" y="2037721"/>
            <a:ext cx="4053639" cy="1342946"/>
          </a:xfrm>
          <a:prstGeom prst="roundRect">
            <a:avLst>
              <a:gd name="adj" fmla="val 6832"/>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9" name="Text Placeholder 8">
            <a:extLst>
              <a:ext uri="{FF2B5EF4-FFF2-40B4-BE49-F238E27FC236}">
                <a16:creationId xmlns:a16="http://schemas.microsoft.com/office/drawing/2014/main" id="{86DF5E44-81F1-B730-164C-92747C526430}"/>
              </a:ext>
            </a:extLst>
          </p:cNvPr>
          <p:cNvSpPr>
            <a:spLocks noGrp="1"/>
          </p:cNvSpPr>
          <p:nvPr>
            <p:ph type="body" sz="quarter" idx="10"/>
          </p:nvPr>
        </p:nvSpPr>
        <p:spPr>
          <a:xfrm>
            <a:off x="3816682"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D9D923A6-B3C0-66F6-1D24-3CAF254B3F3E}"/>
              </a:ext>
            </a:extLst>
          </p:cNvPr>
          <p:cNvSpPr>
            <a:spLocks noGrp="1"/>
          </p:cNvSpPr>
          <p:nvPr>
            <p:ph type="body" sz="quarter" idx="11"/>
          </p:nvPr>
        </p:nvSpPr>
        <p:spPr>
          <a:xfrm>
            <a:off x="3816682"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AD90D94C-30CA-A71D-F2ED-E7D1055F8F27}"/>
              </a:ext>
            </a:extLst>
          </p:cNvPr>
          <p:cNvSpPr>
            <a:spLocks noGrp="1"/>
          </p:cNvSpPr>
          <p:nvPr>
            <p:ph type="body" sz="quarter" idx="12"/>
          </p:nvPr>
        </p:nvSpPr>
        <p:spPr>
          <a:xfrm>
            <a:off x="8179575"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2" name="Text Placeholder 8">
            <a:extLst>
              <a:ext uri="{FF2B5EF4-FFF2-40B4-BE49-F238E27FC236}">
                <a16:creationId xmlns:a16="http://schemas.microsoft.com/office/drawing/2014/main" id="{92FB6FEF-3F71-0A75-B4D3-48645945513D}"/>
              </a:ext>
            </a:extLst>
          </p:cNvPr>
          <p:cNvSpPr>
            <a:spLocks noGrp="1"/>
          </p:cNvSpPr>
          <p:nvPr>
            <p:ph type="body" sz="quarter" idx="13"/>
          </p:nvPr>
        </p:nvSpPr>
        <p:spPr>
          <a:xfrm>
            <a:off x="8179575"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3" name="Rectangle: Rounded Corners 12">
            <a:extLst>
              <a:ext uri="{FF2B5EF4-FFF2-40B4-BE49-F238E27FC236}">
                <a16:creationId xmlns:a16="http://schemas.microsoft.com/office/drawing/2014/main" id="{722DE9CE-ADA0-232E-7C5A-BF043ACDA867}"/>
              </a:ext>
            </a:extLst>
          </p:cNvPr>
          <p:cNvSpPr/>
          <p:nvPr userDrawn="1"/>
        </p:nvSpPr>
        <p:spPr>
          <a:xfrm>
            <a:off x="3691890" y="3738367"/>
            <a:ext cx="4053639" cy="1342946"/>
          </a:xfrm>
          <a:prstGeom prst="roundRect">
            <a:avLst>
              <a:gd name="adj" fmla="val 607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4" name="Rectangle: Rounded Corners 13">
            <a:extLst>
              <a:ext uri="{FF2B5EF4-FFF2-40B4-BE49-F238E27FC236}">
                <a16:creationId xmlns:a16="http://schemas.microsoft.com/office/drawing/2014/main" id="{8B27B692-F2D9-C2C6-EB2A-DEB2EE8A5D74}"/>
              </a:ext>
            </a:extLst>
          </p:cNvPr>
          <p:cNvSpPr/>
          <p:nvPr userDrawn="1"/>
        </p:nvSpPr>
        <p:spPr>
          <a:xfrm>
            <a:off x="8053541" y="3738367"/>
            <a:ext cx="4053639" cy="1342946"/>
          </a:xfrm>
          <a:prstGeom prst="roundRect">
            <a:avLst>
              <a:gd name="adj" fmla="val 5319"/>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5" name="Text Placeholder 8">
            <a:extLst>
              <a:ext uri="{FF2B5EF4-FFF2-40B4-BE49-F238E27FC236}">
                <a16:creationId xmlns:a16="http://schemas.microsoft.com/office/drawing/2014/main" id="{3178D51B-C654-A8EB-5F1E-B964CFF76527}"/>
              </a:ext>
            </a:extLst>
          </p:cNvPr>
          <p:cNvSpPr>
            <a:spLocks noGrp="1"/>
          </p:cNvSpPr>
          <p:nvPr>
            <p:ph type="body" sz="quarter" idx="14"/>
          </p:nvPr>
        </p:nvSpPr>
        <p:spPr>
          <a:xfrm>
            <a:off x="3816682"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840C0F3D-964D-6501-0136-D41691FAB52D}"/>
              </a:ext>
            </a:extLst>
          </p:cNvPr>
          <p:cNvSpPr>
            <a:spLocks noGrp="1"/>
          </p:cNvSpPr>
          <p:nvPr>
            <p:ph type="body" sz="quarter" idx="15"/>
          </p:nvPr>
        </p:nvSpPr>
        <p:spPr>
          <a:xfrm>
            <a:off x="3816682" y="4250185"/>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7" name="Text Placeholder 8">
            <a:extLst>
              <a:ext uri="{FF2B5EF4-FFF2-40B4-BE49-F238E27FC236}">
                <a16:creationId xmlns:a16="http://schemas.microsoft.com/office/drawing/2014/main" id="{1D7CD595-8E75-4738-AD8E-6ACE3C1D5C94}"/>
              </a:ext>
            </a:extLst>
          </p:cNvPr>
          <p:cNvSpPr>
            <a:spLocks noGrp="1"/>
          </p:cNvSpPr>
          <p:nvPr>
            <p:ph type="body" sz="quarter" idx="16"/>
          </p:nvPr>
        </p:nvSpPr>
        <p:spPr>
          <a:xfrm>
            <a:off x="8179575"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8" name="Text Placeholder 8">
            <a:extLst>
              <a:ext uri="{FF2B5EF4-FFF2-40B4-BE49-F238E27FC236}">
                <a16:creationId xmlns:a16="http://schemas.microsoft.com/office/drawing/2014/main" id="{A751800E-004F-5134-15AF-B8A1B918388B}"/>
              </a:ext>
            </a:extLst>
          </p:cNvPr>
          <p:cNvSpPr>
            <a:spLocks noGrp="1"/>
          </p:cNvSpPr>
          <p:nvPr>
            <p:ph type="body" sz="quarter" idx="17"/>
          </p:nvPr>
        </p:nvSpPr>
        <p:spPr>
          <a:xfrm>
            <a:off x="8179575" y="4250185"/>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777793F5-6CE7-B227-374E-B27ACCB73D38}"/>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accent4"/>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spTree>
    <p:extLst>
      <p:ext uri="{BB962C8B-B14F-4D97-AF65-F5344CB8AC3E}">
        <p14:creationId xmlns:p14="http://schemas.microsoft.com/office/powerpoint/2010/main" val="40641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with 2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Rounded Corners 3">
            <a:extLst>
              <a:ext uri="{FF2B5EF4-FFF2-40B4-BE49-F238E27FC236}">
                <a16:creationId xmlns:a16="http://schemas.microsoft.com/office/drawing/2014/main" id="{BFB8B4B4-8EA2-0D22-2A97-440D8B0E2B9A}"/>
              </a:ext>
            </a:extLst>
          </p:cNvPr>
          <p:cNvSpPr/>
          <p:nvPr userDrawn="1"/>
        </p:nvSpPr>
        <p:spPr>
          <a:xfrm>
            <a:off x="4478699"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1B32C457-5D50-185A-F72A-E261188D5658}"/>
              </a:ext>
            </a:extLst>
          </p:cNvPr>
          <p:cNvSpPr/>
          <p:nvPr userDrawn="1"/>
        </p:nvSpPr>
        <p:spPr>
          <a:xfrm>
            <a:off x="4478699" y="3632605"/>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9" name="Text Placeholder 8">
            <a:extLst>
              <a:ext uri="{FF2B5EF4-FFF2-40B4-BE49-F238E27FC236}">
                <a16:creationId xmlns:a16="http://schemas.microsoft.com/office/drawing/2014/main" id="{86DF5E44-81F1-B730-164C-92747C526430}"/>
              </a:ext>
            </a:extLst>
          </p:cNvPr>
          <p:cNvSpPr>
            <a:spLocks noGrp="1"/>
          </p:cNvSpPr>
          <p:nvPr>
            <p:ph type="body" sz="quarter" idx="10"/>
          </p:nvPr>
        </p:nvSpPr>
        <p:spPr>
          <a:xfrm>
            <a:off x="4603491"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D9D923A6-B3C0-66F6-1D24-3CAF254B3F3E}"/>
              </a:ext>
            </a:extLst>
          </p:cNvPr>
          <p:cNvSpPr>
            <a:spLocks noGrp="1"/>
          </p:cNvSpPr>
          <p:nvPr>
            <p:ph type="body" sz="quarter" idx="11"/>
          </p:nvPr>
        </p:nvSpPr>
        <p:spPr>
          <a:xfrm>
            <a:off x="4603491"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AD90D94C-30CA-A71D-F2ED-E7D1055F8F27}"/>
              </a:ext>
            </a:extLst>
          </p:cNvPr>
          <p:cNvSpPr>
            <a:spLocks noGrp="1"/>
          </p:cNvSpPr>
          <p:nvPr>
            <p:ph type="body" sz="quarter" idx="12"/>
          </p:nvPr>
        </p:nvSpPr>
        <p:spPr>
          <a:xfrm>
            <a:off x="4604733" y="3773506"/>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2" name="Text Placeholder 8">
            <a:extLst>
              <a:ext uri="{FF2B5EF4-FFF2-40B4-BE49-F238E27FC236}">
                <a16:creationId xmlns:a16="http://schemas.microsoft.com/office/drawing/2014/main" id="{92FB6FEF-3F71-0A75-B4D3-48645945513D}"/>
              </a:ext>
            </a:extLst>
          </p:cNvPr>
          <p:cNvSpPr>
            <a:spLocks noGrp="1"/>
          </p:cNvSpPr>
          <p:nvPr>
            <p:ph type="body" sz="quarter" idx="13"/>
          </p:nvPr>
        </p:nvSpPr>
        <p:spPr>
          <a:xfrm>
            <a:off x="4604733" y="4144423"/>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777793F5-6CE7-B227-374E-B27ACCB73D38}"/>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accent4"/>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spTree>
    <p:extLst>
      <p:ext uri="{BB962C8B-B14F-4D97-AF65-F5344CB8AC3E}">
        <p14:creationId xmlns:p14="http://schemas.microsoft.com/office/powerpoint/2010/main" val="12807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with 3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D31E-92BE-D55B-BCBB-6309EFF2B56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92536B11-CEC8-D4B2-2047-6C98542B9A7F}"/>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8" name="Group 7">
            <a:extLst>
              <a:ext uri="{FF2B5EF4-FFF2-40B4-BE49-F238E27FC236}">
                <a16:creationId xmlns:a16="http://schemas.microsoft.com/office/drawing/2014/main" id="{984D17EF-A1C4-10A2-9527-CE7B1C9D3DE4}"/>
              </a:ext>
            </a:extLst>
          </p:cNvPr>
          <p:cNvGrpSpPr/>
          <p:nvPr userDrawn="1"/>
        </p:nvGrpSpPr>
        <p:grpSpPr>
          <a:xfrm>
            <a:off x="221161" y="1632941"/>
            <a:ext cx="11749677" cy="3768399"/>
            <a:chOff x="151248" y="1632941"/>
            <a:chExt cx="12609305" cy="4044102"/>
          </a:xfrm>
        </p:grpSpPr>
        <p:sp>
          <p:nvSpPr>
            <p:cNvPr id="4" name="Rectangle: Rounded Corners 3">
              <a:extLst>
                <a:ext uri="{FF2B5EF4-FFF2-40B4-BE49-F238E27FC236}">
                  <a16:creationId xmlns:a16="http://schemas.microsoft.com/office/drawing/2014/main" id="{BFB8B4B4-8EA2-0D22-2A97-440D8B0E2B9A}"/>
                </a:ext>
              </a:extLst>
            </p:cNvPr>
            <p:cNvSpPr/>
            <p:nvPr userDrawn="1"/>
          </p:nvSpPr>
          <p:spPr>
            <a:xfrm>
              <a:off x="151248" y="1632941"/>
              <a:ext cx="4053639" cy="4044102"/>
            </a:xfrm>
            <a:prstGeom prst="roundRect">
              <a:avLst>
                <a:gd name="adj" fmla="val 2586"/>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ABFDCE2E-DFD9-FEED-C92F-13A951ABD07A}"/>
                </a:ext>
              </a:extLst>
            </p:cNvPr>
            <p:cNvSpPr/>
            <p:nvPr userDrawn="1"/>
          </p:nvSpPr>
          <p:spPr>
            <a:xfrm>
              <a:off x="4429081" y="1632941"/>
              <a:ext cx="4053639" cy="4044102"/>
            </a:xfrm>
            <a:prstGeom prst="roundRect">
              <a:avLst>
                <a:gd name="adj" fmla="val 2586"/>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Rectangle: Rounded Corners 6">
              <a:extLst>
                <a:ext uri="{FF2B5EF4-FFF2-40B4-BE49-F238E27FC236}">
                  <a16:creationId xmlns:a16="http://schemas.microsoft.com/office/drawing/2014/main" id="{D01BF129-39DB-2829-7029-835B02227563}"/>
                </a:ext>
              </a:extLst>
            </p:cNvPr>
            <p:cNvSpPr/>
            <p:nvPr userDrawn="1"/>
          </p:nvSpPr>
          <p:spPr>
            <a:xfrm>
              <a:off x="8706914" y="1632941"/>
              <a:ext cx="4053639" cy="4044102"/>
            </a:xfrm>
            <a:prstGeom prst="roundRect">
              <a:avLst>
                <a:gd name="adj" fmla="val 312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grpSp>
      <p:sp>
        <p:nvSpPr>
          <p:cNvPr id="13" name="Text Placeholder 8">
            <a:extLst>
              <a:ext uri="{FF2B5EF4-FFF2-40B4-BE49-F238E27FC236}">
                <a16:creationId xmlns:a16="http://schemas.microsoft.com/office/drawing/2014/main" id="{FF54DE0C-C9BF-29A3-F4FF-D6A55743542E}"/>
              </a:ext>
            </a:extLst>
          </p:cNvPr>
          <p:cNvSpPr>
            <a:spLocks noGrp="1"/>
          </p:cNvSpPr>
          <p:nvPr>
            <p:ph type="body" sz="quarter" idx="10"/>
          </p:nvPr>
        </p:nvSpPr>
        <p:spPr>
          <a:xfrm>
            <a:off x="372597"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3D94C7CB-B8FC-3132-E898-497B360E07B2}"/>
              </a:ext>
            </a:extLst>
          </p:cNvPr>
          <p:cNvSpPr>
            <a:spLocks noGrp="1"/>
          </p:cNvSpPr>
          <p:nvPr>
            <p:ph type="body" sz="quarter" idx="11"/>
          </p:nvPr>
        </p:nvSpPr>
        <p:spPr>
          <a:xfrm>
            <a:off x="372597"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5C07EFDE-86E7-DC96-4490-F2F1DF741E40}"/>
              </a:ext>
            </a:extLst>
          </p:cNvPr>
          <p:cNvSpPr>
            <a:spLocks noGrp="1"/>
          </p:cNvSpPr>
          <p:nvPr>
            <p:ph type="body" sz="quarter" idx="12"/>
          </p:nvPr>
        </p:nvSpPr>
        <p:spPr>
          <a:xfrm>
            <a:off x="438970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779F84E5-13ED-ED26-3C17-F0FA126FF560}"/>
              </a:ext>
            </a:extLst>
          </p:cNvPr>
          <p:cNvSpPr>
            <a:spLocks noGrp="1"/>
          </p:cNvSpPr>
          <p:nvPr>
            <p:ph type="body" sz="quarter" idx="13"/>
          </p:nvPr>
        </p:nvSpPr>
        <p:spPr>
          <a:xfrm>
            <a:off x="438970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7" name="Text Placeholder 8">
            <a:extLst>
              <a:ext uri="{FF2B5EF4-FFF2-40B4-BE49-F238E27FC236}">
                <a16:creationId xmlns:a16="http://schemas.microsoft.com/office/drawing/2014/main" id="{4577C233-B39F-A66E-D75A-0EFC91FED1C3}"/>
              </a:ext>
            </a:extLst>
          </p:cNvPr>
          <p:cNvSpPr>
            <a:spLocks noGrp="1"/>
          </p:cNvSpPr>
          <p:nvPr>
            <p:ph type="body" sz="quarter" idx="14"/>
          </p:nvPr>
        </p:nvSpPr>
        <p:spPr>
          <a:xfrm>
            <a:off x="837491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8" name="Text Placeholder 8">
            <a:extLst>
              <a:ext uri="{FF2B5EF4-FFF2-40B4-BE49-F238E27FC236}">
                <a16:creationId xmlns:a16="http://schemas.microsoft.com/office/drawing/2014/main" id="{DF73B66F-CFE2-A3ED-94F9-3CA47AEFE399}"/>
              </a:ext>
            </a:extLst>
          </p:cNvPr>
          <p:cNvSpPr>
            <a:spLocks noGrp="1"/>
          </p:cNvSpPr>
          <p:nvPr>
            <p:ph type="body" sz="quarter" idx="15"/>
          </p:nvPr>
        </p:nvSpPr>
        <p:spPr>
          <a:xfrm>
            <a:off x="837491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675770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 with 3 Color Highlight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35621BC-F96C-50BA-1DA9-5AB7FB1BCB3C}"/>
              </a:ext>
            </a:extLst>
          </p:cNvPr>
          <p:cNvGrpSpPr/>
          <p:nvPr userDrawn="1"/>
        </p:nvGrpSpPr>
        <p:grpSpPr>
          <a:xfrm>
            <a:off x="2565643" y="1666371"/>
            <a:ext cx="7966473" cy="1216831"/>
            <a:chOff x="2565643" y="1209171"/>
            <a:chExt cx="7966473" cy="1216831"/>
          </a:xfrm>
        </p:grpSpPr>
        <p:sp>
          <p:nvSpPr>
            <p:cNvPr id="4" name="Rectangle: Rounded Corners 3">
              <a:extLst>
                <a:ext uri="{FF2B5EF4-FFF2-40B4-BE49-F238E27FC236}">
                  <a16:creationId xmlns:a16="http://schemas.microsoft.com/office/drawing/2014/main" id="{30AEA6C5-CA5E-6F1E-45B5-E47670AFDBB1}"/>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E6C57640-8C1A-8585-CE25-C4E30B90BA4A}"/>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7" name="Title 1">
            <a:extLst>
              <a:ext uri="{FF2B5EF4-FFF2-40B4-BE49-F238E27FC236}">
                <a16:creationId xmlns:a16="http://schemas.microsoft.com/office/drawing/2014/main" id="{CB4038EA-5E71-8318-D3D5-CEAD17C476F5}"/>
              </a:ext>
            </a:extLst>
          </p:cNvPr>
          <p:cNvSpPr>
            <a:spLocks noGrp="1"/>
          </p:cNvSpPr>
          <p:nvPr>
            <p:ph type="ctrTitle"/>
          </p:nvPr>
        </p:nvSpPr>
        <p:spPr>
          <a:xfrm>
            <a:off x="56707" y="94951"/>
            <a:ext cx="9025032" cy="404779"/>
          </a:xfrm>
          <a:prstGeom prst="rect">
            <a:avLst/>
          </a:prstGeom>
        </p:spPr>
        <p:txBody>
          <a:bodyPr anchor="t"/>
          <a:lstStyle>
            <a:lvl1pPr algn="l">
              <a:defRPr sz="2400">
                <a:latin typeface="Poppins Medium" panose="00000600000000000000" pitchFamily="2" charset="0"/>
                <a:cs typeface="Poppins Medium" panose="00000600000000000000" pitchFamily="2" charset="0"/>
              </a:defRPr>
            </a:lvl1pPr>
          </a:lstStyle>
          <a:p>
            <a:r>
              <a:rPr lang="en-US"/>
              <a:t>Click to edit Master title style</a:t>
            </a:r>
          </a:p>
        </p:txBody>
      </p:sp>
      <p:sp>
        <p:nvSpPr>
          <p:cNvPr id="8" name="Subtitle 2">
            <a:extLst>
              <a:ext uri="{FF2B5EF4-FFF2-40B4-BE49-F238E27FC236}">
                <a16:creationId xmlns:a16="http://schemas.microsoft.com/office/drawing/2014/main" id="{B65D330E-686D-E955-4716-C155247EDD38}"/>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8">
            <a:extLst>
              <a:ext uri="{FF2B5EF4-FFF2-40B4-BE49-F238E27FC236}">
                <a16:creationId xmlns:a16="http://schemas.microsoft.com/office/drawing/2014/main" id="{C87A043D-22CE-FAE3-F801-7B66C9C98CAD}"/>
              </a:ext>
            </a:extLst>
          </p:cNvPr>
          <p:cNvSpPr>
            <a:spLocks noGrp="1"/>
          </p:cNvSpPr>
          <p:nvPr>
            <p:ph type="body" sz="quarter" idx="10"/>
          </p:nvPr>
        </p:nvSpPr>
        <p:spPr>
          <a:xfrm>
            <a:off x="2775555" y="1823981"/>
            <a:ext cx="7442332"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3" name="Text Placeholder 8">
            <a:extLst>
              <a:ext uri="{FF2B5EF4-FFF2-40B4-BE49-F238E27FC236}">
                <a16:creationId xmlns:a16="http://schemas.microsoft.com/office/drawing/2014/main" id="{78FED6E1-C90B-8DBE-C4D2-A304A6E6D390}"/>
              </a:ext>
            </a:extLst>
          </p:cNvPr>
          <p:cNvSpPr>
            <a:spLocks noGrp="1"/>
          </p:cNvSpPr>
          <p:nvPr>
            <p:ph type="body" sz="quarter" idx="11"/>
          </p:nvPr>
        </p:nvSpPr>
        <p:spPr>
          <a:xfrm>
            <a:off x="2775554" y="2194898"/>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D48C4ABC-BDA1-190F-6CA6-3E1DD79DCF57}"/>
              </a:ext>
            </a:extLst>
          </p:cNvPr>
          <p:cNvSpPr>
            <a:spLocks noGrp="1"/>
          </p:cNvSpPr>
          <p:nvPr>
            <p:ph type="body" sz="quarter" idx="18"/>
          </p:nvPr>
        </p:nvSpPr>
        <p:spPr>
          <a:xfrm>
            <a:off x="256630" y="1666370"/>
            <a:ext cx="2170772" cy="1214671"/>
          </a:xfrm>
          <a:prstGeom prst="rect">
            <a:avLst/>
          </a:prstGeom>
        </p:spPr>
        <p:txBody>
          <a:bodyPr anchor="ctr"/>
          <a:lstStyle>
            <a:lvl1pPr marL="0" indent="0" algn="r">
              <a:buNone/>
              <a:defRPr sz="2000">
                <a:solidFill>
                  <a:schemeClr val="tx2"/>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4F20B0C3-C73F-E649-E3F1-AA27258F8420}"/>
              </a:ext>
            </a:extLst>
          </p:cNvPr>
          <p:cNvGrpSpPr/>
          <p:nvPr userDrawn="1"/>
        </p:nvGrpSpPr>
        <p:grpSpPr>
          <a:xfrm>
            <a:off x="2565643" y="3081663"/>
            <a:ext cx="7966473" cy="1216831"/>
            <a:chOff x="2565643" y="1209171"/>
            <a:chExt cx="7966473" cy="1216831"/>
          </a:xfrm>
        </p:grpSpPr>
        <p:sp>
          <p:nvSpPr>
            <p:cNvPr id="16" name="Rectangle: Rounded Corners 15">
              <a:extLst>
                <a:ext uri="{FF2B5EF4-FFF2-40B4-BE49-F238E27FC236}">
                  <a16:creationId xmlns:a16="http://schemas.microsoft.com/office/drawing/2014/main" id="{472D3BE8-2D95-D066-F88C-78ED72712F29}"/>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17" name="Rectangle: Rounded Corners 16">
              <a:extLst>
                <a:ext uri="{FF2B5EF4-FFF2-40B4-BE49-F238E27FC236}">
                  <a16:creationId xmlns:a16="http://schemas.microsoft.com/office/drawing/2014/main" id="{4739299B-9249-6632-AA97-E8B28020AEFE}"/>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18" name="Text Placeholder 8">
            <a:extLst>
              <a:ext uri="{FF2B5EF4-FFF2-40B4-BE49-F238E27FC236}">
                <a16:creationId xmlns:a16="http://schemas.microsoft.com/office/drawing/2014/main" id="{0FBA210D-5B8C-AC8C-47A5-11282B242679}"/>
              </a:ext>
            </a:extLst>
          </p:cNvPr>
          <p:cNvSpPr>
            <a:spLocks noGrp="1"/>
          </p:cNvSpPr>
          <p:nvPr>
            <p:ph type="body" sz="quarter" idx="19"/>
          </p:nvPr>
        </p:nvSpPr>
        <p:spPr>
          <a:xfrm>
            <a:off x="2775555" y="3239273"/>
            <a:ext cx="7442332" cy="319309"/>
          </a:xfrm>
          <a:prstGeom prst="rect">
            <a:avLst/>
          </a:prstGeom>
        </p:spPr>
        <p:txBody>
          <a:bodyPr/>
          <a:lstStyle>
            <a:lvl1pPr marL="0" indent="0">
              <a:buNone/>
              <a:defRPr sz="1800">
                <a:solidFill>
                  <a:schemeClr val="tx1"/>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9" name="Text Placeholder 8">
            <a:extLst>
              <a:ext uri="{FF2B5EF4-FFF2-40B4-BE49-F238E27FC236}">
                <a16:creationId xmlns:a16="http://schemas.microsoft.com/office/drawing/2014/main" id="{C65F93F8-A6E0-A646-B1F4-119386AF3F0E}"/>
              </a:ext>
            </a:extLst>
          </p:cNvPr>
          <p:cNvSpPr>
            <a:spLocks noGrp="1"/>
          </p:cNvSpPr>
          <p:nvPr>
            <p:ph type="body" sz="quarter" idx="20"/>
          </p:nvPr>
        </p:nvSpPr>
        <p:spPr>
          <a:xfrm>
            <a:off x="2775554" y="3610190"/>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0" name="Text Placeholder 19">
            <a:extLst>
              <a:ext uri="{FF2B5EF4-FFF2-40B4-BE49-F238E27FC236}">
                <a16:creationId xmlns:a16="http://schemas.microsoft.com/office/drawing/2014/main" id="{07F761FB-ECA6-90D4-E5A4-8FA2F53CF9D9}"/>
              </a:ext>
            </a:extLst>
          </p:cNvPr>
          <p:cNvSpPr>
            <a:spLocks noGrp="1"/>
          </p:cNvSpPr>
          <p:nvPr>
            <p:ph type="body" sz="quarter" idx="21"/>
          </p:nvPr>
        </p:nvSpPr>
        <p:spPr>
          <a:xfrm>
            <a:off x="256630" y="3081662"/>
            <a:ext cx="2170772" cy="1214671"/>
          </a:xfrm>
          <a:prstGeom prst="rect">
            <a:avLst/>
          </a:prstGeom>
        </p:spPr>
        <p:txBody>
          <a:bodyPr anchor="ctr"/>
          <a:lstStyle>
            <a:lvl1pPr marL="0" indent="0" algn="r">
              <a:buNone/>
              <a:defRPr sz="2000">
                <a:solidFill>
                  <a:schemeClr val="tx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grpSp>
        <p:nvGrpSpPr>
          <p:cNvPr id="21" name="Group 20">
            <a:extLst>
              <a:ext uri="{FF2B5EF4-FFF2-40B4-BE49-F238E27FC236}">
                <a16:creationId xmlns:a16="http://schemas.microsoft.com/office/drawing/2014/main" id="{9DDA132F-B1C9-D60C-4FD8-9D7AD4662F63}"/>
              </a:ext>
            </a:extLst>
          </p:cNvPr>
          <p:cNvGrpSpPr/>
          <p:nvPr userDrawn="1"/>
        </p:nvGrpSpPr>
        <p:grpSpPr>
          <a:xfrm>
            <a:off x="2565643" y="4494794"/>
            <a:ext cx="7966473" cy="1216831"/>
            <a:chOff x="2565643" y="1209171"/>
            <a:chExt cx="7966473" cy="1216831"/>
          </a:xfrm>
        </p:grpSpPr>
        <p:sp>
          <p:nvSpPr>
            <p:cNvPr id="22" name="Rectangle: Rounded Corners 21">
              <a:extLst>
                <a:ext uri="{FF2B5EF4-FFF2-40B4-BE49-F238E27FC236}">
                  <a16:creationId xmlns:a16="http://schemas.microsoft.com/office/drawing/2014/main" id="{28F8BF30-A379-8C87-B84F-662191EBFDB6}"/>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23" name="Rectangle: Rounded Corners 22">
              <a:extLst>
                <a:ext uri="{FF2B5EF4-FFF2-40B4-BE49-F238E27FC236}">
                  <a16:creationId xmlns:a16="http://schemas.microsoft.com/office/drawing/2014/main" id="{E9EDE69B-FE66-2C09-008C-08C22E0E19B3}"/>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24" name="Text Placeholder 8">
            <a:extLst>
              <a:ext uri="{FF2B5EF4-FFF2-40B4-BE49-F238E27FC236}">
                <a16:creationId xmlns:a16="http://schemas.microsoft.com/office/drawing/2014/main" id="{B966467A-00C3-92BA-1FA8-012E20E048E8}"/>
              </a:ext>
            </a:extLst>
          </p:cNvPr>
          <p:cNvSpPr>
            <a:spLocks noGrp="1"/>
          </p:cNvSpPr>
          <p:nvPr>
            <p:ph type="body" sz="quarter" idx="22"/>
          </p:nvPr>
        </p:nvSpPr>
        <p:spPr>
          <a:xfrm>
            <a:off x="2775555" y="4652404"/>
            <a:ext cx="7442332" cy="319309"/>
          </a:xfrm>
          <a:prstGeom prst="rect">
            <a:avLst/>
          </a:prstGeom>
        </p:spPr>
        <p:txBody>
          <a:bodyPr/>
          <a:lstStyle>
            <a:lvl1pPr marL="0" indent="0">
              <a:buNone/>
              <a:defRPr sz="1800">
                <a:solidFill>
                  <a:schemeClr val="accent1"/>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25" name="Text Placeholder 8">
            <a:extLst>
              <a:ext uri="{FF2B5EF4-FFF2-40B4-BE49-F238E27FC236}">
                <a16:creationId xmlns:a16="http://schemas.microsoft.com/office/drawing/2014/main" id="{4E444B93-BB5F-E9A4-1378-B894C4F50EB5}"/>
              </a:ext>
            </a:extLst>
          </p:cNvPr>
          <p:cNvSpPr>
            <a:spLocks noGrp="1"/>
          </p:cNvSpPr>
          <p:nvPr>
            <p:ph type="body" sz="quarter" idx="23"/>
          </p:nvPr>
        </p:nvSpPr>
        <p:spPr>
          <a:xfrm>
            <a:off x="2775554" y="5023321"/>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26" name="Text Placeholder 19">
            <a:extLst>
              <a:ext uri="{FF2B5EF4-FFF2-40B4-BE49-F238E27FC236}">
                <a16:creationId xmlns:a16="http://schemas.microsoft.com/office/drawing/2014/main" id="{9CE1AD9E-A1EE-D6C9-FA65-0B0A7C489E22}"/>
              </a:ext>
            </a:extLst>
          </p:cNvPr>
          <p:cNvSpPr>
            <a:spLocks noGrp="1"/>
          </p:cNvSpPr>
          <p:nvPr>
            <p:ph type="body" sz="quarter" idx="24"/>
          </p:nvPr>
        </p:nvSpPr>
        <p:spPr>
          <a:xfrm>
            <a:off x="256630" y="4494793"/>
            <a:ext cx="2170772" cy="1214671"/>
          </a:xfrm>
          <a:prstGeom prst="rect">
            <a:avLst/>
          </a:prstGeom>
        </p:spPr>
        <p:txBody>
          <a:bodyPr anchor="ctr"/>
          <a:lstStyle>
            <a:lvl1pPr marL="0" indent="0" algn="r">
              <a:buNone/>
              <a:defRPr sz="2000">
                <a:solidFill>
                  <a:schemeClr val="accent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 styles</a:t>
            </a:r>
          </a:p>
        </p:txBody>
      </p:sp>
    </p:spTree>
    <p:extLst>
      <p:ext uri="{BB962C8B-B14F-4D97-AF65-F5344CB8AC3E}">
        <p14:creationId xmlns:p14="http://schemas.microsoft.com/office/powerpoint/2010/main" val="29715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HIghlighted Items">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10FB7D7-C2B7-9766-E17F-AC745BAA213D}"/>
              </a:ext>
            </a:extLst>
          </p:cNvPr>
          <p:cNvSpPr/>
          <p:nvPr userDrawn="1"/>
        </p:nvSpPr>
        <p:spPr>
          <a:xfrm>
            <a:off x="364163" y="152553"/>
            <a:ext cx="5813354" cy="3354782"/>
          </a:xfrm>
          <a:prstGeom prst="roundRect">
            <a:avLst>
              <a:gd name="adj" fmla="val 3348"/>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4C5DF43B-1A39-CBCF-7286-FD0EFFE21A86}"/>
              </a:ext>
            </a:extLst>
          </p:cNvPr>
          <p:cNvSpPr/>
          <p:nvPr userDrawn="1"/>
        </p:nvSpPr>
        <p:spPr>
          <a:xfrm>
            <a:off x="4947762" y="3175078"/>
            <a:ext cx="5813354" cy="3354782"/>
          </a:xfrm>
          <a:prstGeom prst="roundRect">
            <a:avLst>
              <a:gd name="adj" fmla="val 4779"/>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9" name="Text Placeholder 8">
            <a:extLst>
              <a:ext uri="{FF2B5EF4-FFF2-40B4-BE49-F238E27FC236}">
                <a16:creationId xmlns:a16="http://schemas.microsoft.com/office/drawing/2014/main" id="{772E6847-25DB-B465-F443-8F9E87EEE847}"/>
              </a:ext>
            </a:extLst>
          </p:cNvPr>
          <p:cNvSpPr>
            <a:spLocks noGrp="1"/>
          </p:cNvSpPr>
          <p:nvPr>
            <p:ph type="body" sz="quarter" idx="10"/>
          </p:nvPr>
        </p:nvSpPr>
        <p:spPr>
          <a:xfrm>
            <a:off x="552485" y="424250"/>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B1966726-B562-0566-252A-F1F60AA06610}"/>
              </a:ext>
            </a:extLst>
          </p:cNvPr>
          <p:cNvSpPr>
            <a:spLocks noGrp="1"/>
          </p:cNvSpPr>
          <p:nvPr>
            <p:ph type="body" sz="quarter" idx="11"/>
          </p:nvPr>
        </p:nvSpPr>
        <p:spPr>
          <a:xfrm>
            <a:off x="552486" y="795167"/>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
        <p:nvSpPr>
          <p:cNvPr id="11" name="Text Placeholder 8">
            <a:extLst>
              <a:ext uri="{FF2B5EF4-FFF2-40B4-BE49-F238E27FC236}">
                <a16:creationId xmlns:a16="http://schemas.microsoft.com/office/drawing/2014/main" id="{F8ECDEAB-F9B1-D5AF-2313-DF576D17EBF6}"/>
              </a:ext>
            </a:extLst>
          </p:cNvPr>
          <p:cNvSpPr>
            <a:spLocks noGrp="1"/>
          </p:cNvSpPr>
          <p:nvPr>
            <p:ph type="body" sz="quarter" idx="12"/>
          </p:nvPr>
        </p:nvSpPr>
        <p:spPr>
          <a:xfrm>
            <a:off x="5128029" y="3448044"/>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r>
              <a:rPr lang="en-US"/>
              <a:t>Click to edit Master text styles</a:t>
            </a:r>
          </a:p>
        </p:txBody>
      </p:sp>
      <p:sp>
        <p:nvSpPr>
          <p:cNvPr id="27" name="Text Placeholder 8">
            <a:extLst>
              <a:ext uri="{FF2B5EF4-FFF2-40B4-BE49-F238E27FC236}">
                <a16:creationId xmlns:a16="http://schemas.microsoft.com/office/drawing/2014/main" id="{9FC7FFE5-3E7E-990D-B4B0-D8E20B4B90C1}"/>
              </a:ext>
            </a:extLst>
          </p:cNvPr>
          <p:cNvSpPr>
            <a:spLocks noGrp="1"/>
          </p:cNvSpPr>
          <p:nvPr>
            <p:ph type="body" sz="quarter" idx="13"/>
          </p:nvPr>
        </p:nvSpPr>
        <p:spPr>
          <a:xfrm>
            <a:off x="5128030" y="3818961"/>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7269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ATERMARK SLIDE">
    <p:spTree>
      <p:nvGrpSpPr>
        <p:cNvPr id="1" name=""/>
        <p:cNvGrpSpPr/>
        <p:nvPr/>
      </p:nvGrpSpPr>
      <p:grpSpPr>
        <a:xfrm>
          <a:off x="0" y="0"/>
          <a:ext cx="0" cy="0"/>
          <a:chOff x="0" y="0"/>
          <a:chExt cx="0" cy="0"/>
        </a:xfrm>
      </p:grpSpPr>
      <p:sp>
        <p:nvSpPr>
          <p:cNvPr id="6" name="Text Placeholder 5"/>
          <p:cNvSpPr>
            <a:spLocks noGrp="1"/>
          </p:cNvSpPr>
          <p:nvPr>
            <p:ph type="body" sz="quarter" idx="16" hasCustomPrompt="1"/>
          </p:nvPr>
        </p:nvSpPr>
        <p:spPr>
          <a:xfrm>
            <a:off x="612648" y="976838"/>
            <a:ext cx="10971212" cy="325534"/>
          </a:xfrm>
          <a:prstGeom prst="rect">
            <a:avLst/>
          </a:prstGeom>
          <a:noFill/>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a:noFill/>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grpSp>
        <p:nvGrpSpPr>
          <p:cNvPr id="32" name="Group 31">
            <a:extLst>
              <a:ext uri="{FF2B5EF4-FFF2-40B4-BE49-F238E27FC236}">
                <a16:creationId xmlns:a16="http://schemas.microsoft.com/office/drawing/2014/main" id="{ECFD47A6-99A5-4C0C-A9D5-BCF067328CE4}"/>
              </a:ext>
            </a:extLst>
          </p:cNvPr>
          <p:cNvGrpSpPr/>
          <p:nvPr userDrawn="1"/>
        </p:nvGrpSpPr>
        <p:grpSpPr>
          <a:xfrm>
            <a:off x="278459" y="2195285"/>
            <a:ext cx="11613981" cy="3312304"/>
            <a:chOff x="278459" y="2195285"/>
            <a:chExt cx="11613981" cy="3312304"/>
          </a:xfrm>
          <a:solidFill>
            <a:srgbClr val="FFFFFF"/>
          </a:solidFill>
        </p:grpSpPr>
        <p:grpSp>
          <p:nvGrpSpPr>
            <p:cNvPr id="31" name="Group 30">
              <a:extLst>
                <a:ext uri="{FF2B5EF4-FFF2-40B4-BE49-F238E27FC236}">
                  <a16:creationId xmlns:a16="http://schemas.microsoft.com/office/drawing/2014/main" id="{55F252F2-1FC1-44AA-9141-EA1C8D44FF51}"/>
                </a:ext>
              </a:extLst>
            </p:cNvPr>
            <p:cNvGrpSpPr/>
            <p:nvPr userDrawn="1"/>
          </p:nvGrpSpPr>
          <p:grpSpPr>
            <a:xfrm>
              <a:off x="278459" y="2195285"/>
              <a:ext cx="11613981" cy="584775"/>
              <a:chOff x="278459" y="2222993"/>
              <a:chExt cx="11613981" cy="584775"/>
            </a:xfrm>
            <a:grpFill/>
          </p:grpSpPr>
          <p:sp>
            <p:nvSpPr>
              <p:cNvPr id="2" name="TextBox 1">
                <a:extLst>
                  <a:ext uri="{FF2B5EF4-FFF2-40B4-BE49-F238E27FC236}">
                    <a16:creationId xmlns:a16="http://schemas.microsoft.com/office/drawing/2014/main" id="{283DDAD9-26B1-481F-85CA-2720FA86B2E6}"/>
                  </a:ext>
                </a:extLst>
              </p:cNvPr>
              <p:cNvSpPr txBox="1"/>
              <p:nvPr userDrawn="1"/>
            </p:nvSpPr>
            <p:spPr>
              <a:xfrm rot="19800000">
                <a:off x="278459"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8" name="TextBox 7">
                <a:extLst>
                  <a:ext uri="{FF2B5EF4-FFF2-40B4-BE49-F238E27FC236}">
                    <a16:creationId xmlns:a16="http://schemas.microsoft.com/office/drawing/2014/main" id="{862D707D-3C03-425E-B48D-2780C4A65E19}"/>
                  </a:ext>
                </a:extLst>
              </p:cNvPr>
              <p:cNvSpPr txBox="1"/>
              <p:nvPr userDrawn="1"/>
            </p:nvSpPr>
            <p:spPr>
              <a:xfrm rot="19800000">
                <a:off x="2276963"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9" name="TextBox 8">
                <a:extLst>
                  <a:ext uri="{FF2B5EF4-FFF2-40B4-BE49-F238E27FC236}">
                    <a16:creationId xmlns:a16="http://schemas.microsoft.com/office/drawing/2014/main" id="{F5F171A8-7045-4FB9-8A6E-3995D032C47A}"/>
                  </a:ext>
                </a:extLst>
              </p:cNvPr>
              <p:cNvSpPr txBox="1"/>
              <p:nvPr userDrawn="1"/>
            </p:nvSpPr>
            <p:spPr>
              <a:xfrm rot="19800000">
                <a:off x="4275467"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0" name="TextBox 9">
                <a:extLst>
                  <a:ext uri="{FF2B5EF4-FFF2-40B4-BE49-F238E27FC236}">
                    <a16:creationId xmlns:a16="http://schemas.microsoft.com/office/drawing/2014/main" id="{DD7A8769-84A3-4E2C-8F82-034144400965}"/>
                  </a:ext>
                </a:extLst>
              </p:cNvPr>
              <p:cNvSpPr txBox="1"/>
              <p:nvPr userDrawn="1"/>
            </p:nvSpPr>
            <p:spPr>
              <a:xfrm rot="19800000">
                <a:off x="6273971"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1" name="TextBox 10">
                <a:extLst>
                  <a:ext uri="{FF2B5EF4-FFF2-40B4-BE49-F238E27FC236}">
                    <a16:creationId xmlns:a16="http://schemas.microsoft.com/office/drawing/2014/main" id="{5CC16371-A8B3-4B9E-A36F-43E8B8696AB4}"/>
                  </a:ext>
                </a:extLst>
              </p:cNvPr>
              <p:cNvSpPr txBox="1"/>
              <p:nvPr userDrawn="1"/>
            </p:nvSpPr>
            <p:spPr>
              <a:xfrm rot="19800000">
                <a:off x="8272475"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2" name="TextBox 11">
                <a:extLst>
                  <a:ext uri="{FF2B5EF4-FFF2-40B4-BE49-F238E27FC236}">
                    <a16:creationId xmlns:a16="http://schemas.microsoft.com/office/drawing/2014/main" id="{9654CD80-DE8F-4185-BE17-2023915D671A}"/>
                  </a:ext>
                </a:extLst>
              </p:cNvPr>
              <p:cNvSpPr txBox="1"/>
              <p:nvPr userDrawn="1"/>
            </p:nvSpPr>
            <p:spPr>
              <a:xfrm rot="19800000">
                <a:off x="10270977"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nvGrpSpPr>
            <p:cNvPr id="4" name="Group 3">
              <a:extLst>
                <a:ext uri="{FF2B5EF4-FFF2-40B4-BE49-F238E27FC236}">
                  <a16:creationId xmlns:a16="http://schemas.microsoft.com/office/drawing/2014/main" id="{F8115417-A265-4265-B35E-FC84E8802003}"/>
                </a:ext>
              </a:extLst>
            </p:cNvPr>
            <p:cNvGrpSpPr/>
            <p:nvPr userDrawn="1"/>
          </p:nvGrpSpPr>
          <p:grpSpPr>
            <a:xfrm>
              <a:off x="278459" y="3559049"/>
              <a:ext cx="11613981" cy="584775"/>
              <a:chOff x="278459" y="3257467"/>
              <a:chExt cx="11613981" cy="584775"/>
            </a:xfrm>
            <a:grpFill/>
          </p:grpSpPr>
          <p:sp>
            <p:nvSpPr>
              <p:cNvPr id="13" name="TextBox 12">
                <a:extLst>
                  <a:ext uri="{FF2B5EF4-FFF2-40B4-BE49-F238E27FC236}">
                    <a16:creationId xmlns:a16="http://schemas.microsoft.com/office/drawing/2014/main" id="{DE8BD5EE-6C51-4F2A-BEC5-F05575B10511}"/>
                  </a:ext>
                </a:extLst>
              </p:cNvPr>
              <p:cNvSpPr txBox="1"/>
              <p:nvPr userDrawn="1"/>
            </p:nvSpPr>
            <p:spPr>
              <a:xfrm rot="19800000">
                <a:off x="278459"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4" name="TextBox 13">
                <a:extLst>
                  <a:ext uri="{FF2B5EF4-FFF2-40B4-BE49-F238E27FC236}">
                    <a16:creationId xmlns:a16="http://schemas.microsoft.com/office/drawing/2014/main" id="{F80AE897-5B52-40DC-B16D-DE43FD9FC1E1}"/>
                  </a:ext>
                </a:extLst>
              </p:cNvPr>
              <p:cNvSpPr txBox="1"/>
              <p:nvPr userDrawn="1"/>
            </p:nvSpPr>
            <p:spPr>
              <a:xfrm rot="19800000">
                <a:off x="2276963"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5" name="TextBox 14">
                <a:extLst>
                  <a:ext uri="{FF2B5EF4-FFF2-40B4-BE49-F238E27FC236}">
                    <a16:creationId xmlns:a16="http://schemas.microsoft.com/office/drawing/2014/main" id="{7139F676-9766-454C-88AE-CAAA15AFAA95}"/>
                  </a:ext>
                </a:extLst>
              </p:cNvPr>
              <p:cNvSpPr txBox="1"/>
              <p:nvPr userDrawn="1"/>
            </p:nvSpPr>
            <p:spPr>
              <a:xfrm rot="19800000">
                <a:off x="4275467"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6" name="TextBox 15">
                <a:extLst>
                  <a:ext uri="{FF2B5EF4-FFF2-40B4-BE49-F238E27FC236}">
                    <a16:creationId xmlns:a16="http://schemas.microsoft.com/office/drawing/2014/main" id="{20A5F532-82D6-4E37-A9EF-86C00C0CBF1C}"/>
                  </a:ext>
                </a:extLst>
              </p:cNvPr>
              <p:cNvSpPr txBox="1"/>
              <p:nvPr userDrawn="1"/>
            </p:nvSpPr>
            <p:spPr>
              <a:xfrm rot="19800000">
                <a:off x="6273971"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7" name="TextBox 16">
                <a:extLst>
                  <a:ext uri="{FF2B5EF4-FFF2-40B4-BE49-F238E27FC236}">
                    <a16:creationId xmlns:a16="http://schemas.microsoft.com/office/drawing/2014/main" id="{ECC453A3-1024-4256-AC1C-76B70044753E}"/>
                  </a:ext>
                </a:extLst>
              </p:cNvPr>
              <p:cNvSpPr txBox="1"/>
              <p:nvPr userDrawn="1"/>
            </p:nvSpPr>
            <p:spPr>
              <a:xfrm rot="19800000">
                <a:off x="8272475"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8" name="TextBox 17">
                <a:extLst>
                  <a:ext uri="{FF2B5EF4-FFF2-40B4-BE49-F238E27FC236}">
                    <a16:creationId xmlns:a16="http://schemas.microsoft.com/office/drawing/2014/main" id="{AE2E9DE5-2C2A-4A0E-9444-B7917F6F30EB}"/>
                  </a:ext>
                </a:extLst>
              </p:cNvPr>
              <p:cNvSpPr txBox="1"/>
              <p:nvPr userDrawn="1"/>
            </p:nvSpPr>
            <p:spPr>
              <a:xfrm rot="19800000">
                <a:off x="10270977"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nvGrpSpPr>
            <p:cNvPr id="3" name="Group 2">
              <a:extLst>
                <a:ext uri="{FF2B5EF4-FFF2-40B4-BE49-F238E27FC236}">
                  <a16:creationId xmlns:a16="http://schemas.microsoft.com/office/drawing/2014/main" id="{7901E189-C7E8-488D-921F-2A4ADD615465}"/>
                </a:ext>
              </a:extLst>
            </p:cNvPr>
            <p:cNvGrpSpPr/>
            <p:nvPr userDrawn="1"/>
          </p:nvGrpSpPr>
          <p:grpSpPr>
            <a:xfrm>
              <a:off x="278459" y="4922814"/>
              <a:ext cx="11613981" cy="584775"/>
              <a:chOff x="278459" y="4199577"/>
              <a:chExt cx="11613981" cy="584775"/>
            </a:xfrm>
            <a:grpFill/>
          </p:grpSpPr>
          <p:sp>
            <p:nvSpPr>
              <p:cNvPr id="25" name="TextBox 24">
                <a:extLst>
                  <a:ext uri="{FF2B5EF4-FFF2-40B4-BE49-F238E27FC236}">
                    <a16:creationId xmlns:a16="http://schemas.microsoft.com/office/drawing/2014/main" id="{E1A802B5-2763-4CC1-A2B8-9CE45BBC2A0E}"/>
                  </a:ext>
                </a:extLst>
              </p:cNvPr>
              <p:cNvSpPr txBox="1"/>
              <p:nvPr userDrawn="1"/>
            </p:nvSpPr>
            <p:spPr>
              <a:xfrm rot="19800000">
                <a:off x="278459"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6" name="TextBox 25">
                <a:extLst>
                  <a:ext uri="{FF2B5EF4-FFF2-40B4-BE49-F238E27FC236}">
                    <a16:creationId xmlns:a16="http://schemas.microsoft.com/office/drawing/2014/main" id="{B6AA60AD-EC8A-4927-A456-588775480DC3}"/>
                  </a:ext>
                </a:extLst>
              </p:cNvPr>
              <p:cNvSpPr txBox="1"/>
              <p:nvPr userDrawn="1"/>
            </p:nvSpPr>
            <p:spPr>
              <a:xfrm rot="19800000">
                <a:off x="2276963"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7" name="TextBox 26">
                <a:extLst>
                  <a:ext uri="{FF2B5EF4-FFF2-40B4-BE49-F238E27FC236}">
                    <a16:creationId xmlns:a16="http://schemas.microsoft.com/office/drawing/2014/main" id="{455AA495-1513-4370-984C-A2A6AF9FA2E3}"/>
                  </a:ext>
                </a:extLst>
              </p:cNvPr>
              <p:cNvSpPr txBox="1"/>
              <p:nvPr userDrawn="1"/>
            </p:nvSpPr>
            <p:spPr>
              <a:xfrm rot="19800000">
                <a:off x="4275467"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8" name="TextBox 27">
                <a:extLst>
                  <a:ext uri="{FF2B5EF4-FFF2-40B4-BE49-F238E27FC236}">
                    <a16:creationId xmlns:a16="http://schemas.microsoft.com/office/drawing/2014/main" id="{BAE1DC5F-24B0-4A91-81B5-2C963BCC2FD5}"/>
                  </a:ext>
                </a:extLst>
              </p:cNvPr>
              <p:cNvSpPr txBox="1"/>
              <p:nvPr userDrawn="1"/>
            </p:nvSpPr>
            <p:spPr>
              <a:xfrm rot="19800000">
                <a:off x="6273971"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9" name="TextBox 28">
                <a:extLst>
                  <a:ext uri="{FF2B5EF4-FFF2-40B4-BE49-F238E27FC236}">
                    <a16:creationId xmlns:a16="http://schemas.microsoft.com/office/drawing/2014/main" id="{FE3FF1FB-15B0-457C-A8F5-33E20EEC79C7}"/>
                  </a:ext>
                </a:extLst>
              </p:cNvPr>
              <p:cNvSpPr txBox="1"/>
              <p:nvPr userDrawn="1"/>
            </p:nvSpPr>
            <p:spPr>
              <a:xfrm rot="19800000">
                <a:off x="8272475"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30" name="TextBox 29">
                <a:extLst>
                  <a:ext uri="{FF2B5EF4-FFF2-40B4-BE49-F238E27FC236}">
                    <a16:creationId xmlns:a16="http://schemas.microsoft.com/office/drawing/2014/main" id="{E78C39FB-4E21-4E04-95B5-023E1B6C3133}"/>
                  </a:ext>
                </a:extLst>
              </p:cNvPr>
              <p:cNvSpPr txBox="1"/>
              <p:nvPr userDrawn="1"/>
            </p:nvSpPr>
            <p:spPr>
              <a:xfrm rot="19800000">
                <a:off x="10270977"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spTree>
    <p:extLst>
      <p:ext uri="{BB962C8B-B14F-4D97-AF65-F5344CB8AC3E}">
        <p14:creationId xmlns:p14="http://schemas.microsoft.com/office/powerpoint/2010/main" val="1756862945"/>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gue Full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5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oppins"/>
              <a:ea typeface="+mn-ea"/>
              <a:cs typeface="+mn-cs"/>
            </a:endParaRPr>
          </a:p>
        </p:txBody>
      </p:sp>
      <p:sp>
        <p:nvSpPr>
          <p:cNvPr id="11" name="Title 5"/>
          <p:cNvSpPr>
            <a:spLocks noGrp="1"/>
          </p:cNvSpPr>
          <p:nvPr>
            <p:ph type="title" hasCustomPrompt="1"/>
          </p:nvPr>
        </p:nvSpPr>
        <p:spPr>
          <a:xfrm>
            <a:off x="611707" y="3025742"/>
            <a:ext cx="10968587" cy="1018129"/>
          </a:xfrm>
          <a:prstGeom prst="rect">
            <a:avLst/>
          </a:prstGeom>
        </p:spPr>
        <p:txBody>
          <a:bodyPr anchor="ctr"/>
          <a:lstStyle>
            <a:lvl1pPr algn="ctr">
              <a:defRPr sz="4000" b="0" cap="none" spc="600" baseline="0">
                <a:solidFill>
                  <a:schemeClr val="bg1"/>
                </a:solidFill>
              </a:defRPr>
            </a:lvl1pPr>
          </a:lstStyle>
          <a:p>
            <a:r>
              <a:rPr lang="en-US"/>
              <a:t>SECTION TITLE #2</a:t>
            </a:r>
          </a:p>
        </p:txBody>
      </p:sp>
      <p:sp>
        <p:nvSpPr>
          <p:cNvPr id="144" name="Footer Placeholder 6">
            <a:extLst>
              <a:ext uri="{FF2B5EF4-FFF2-40B4-BE49-F238E27FC236}">
                <a16:creationId xmlns:a16="http://schemas.microsoft.com/office/drawing/2014/main" id="{0E5552A6-C06C-4C8A-B397-AFBB319F3CBA}"/>
              </a:ext>
            </a:extLst>
          </p:cNvPr>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marL="0" marR="0" lvl="0" indent="0" algn="r" defTabSz="1030288"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Poppins"/>
                <a:ea typeface="+mn-ea"/>
                <a:cs typeface="Poppins" panose="00000500000000000000" pitchFamily="50" charset="0"/>
              </a:rPr>
              <a:t>© 2021 RAY • ALLEN, Inc..  All rights reserved. </a:t>
            </a:r>
          </a:p>
          <a:p>
            <a:pPr marL="0" marR="0" lvl="0" indent="0" algn="r" defTabSz="1030288" rtl="0" eaLnBrk="1" fontAlgn="base" latinLnBrk="0" hangingPunct="1">
              <a:lnSpc>
                <a:spcPct val="100000"/>
              </a:lnSpc>
              <a:spcBef>
                <a:spcPct val="0"/>
              </a:spcBef>
              <a:spcAft>
                <a:spcPct val="0"/>
              </a:spcAft>
              <a:buClrTx/>
              <a:buSzTx/>
              <a:buFontTx/>
              <a:buNone/>
              <a:tabLst/>
              <a:defRPr/>
            </a:pPr>
            <a:r>
              <a:rPr kumimoji="0" lang="en-US" sz="800" b="1" i="1" u="none" strike="noStrike" kern="1200" cap="none" spc="0" normalizeH="0" baseline="0" noProof="0">
                <a:ln>
                  <a:noFill/>
                </a:ln>
                <a:solidFill>
                  <a:prstClr val="white"/>
                </a:solidFill>
                <a:effectLst/>
                <a:uLnTx/>
                <a:uFillTx/>
                <a:latin typeface="Poppins"/>
                <a:ea typeface="+mn-ea"/>
                <a:cs typeface="Poppins" panose="00000500000000000000" pitchFamily="50" charset="0"/>
              </a:rPr>
              <a:t>CONFIDENTIAL</a:t>
            </a:r>
          </a:p>
        </p:txBody>
      </p:sp>
      <p:grpSp>
        <p:nvGrpSpPr>
          <p:cNvPr id="2" name="Group 1">
            <a:extLst>
              <a:ext uri="{FF2B5EF4-FFF2-40B4-BE49-F238E27FC236}">
                <a16:creationId xmlns:a16="http://schemas.microsoft.com/office/drawing/2014/main" id="{A427CCA4-3619-4E43-8A85-23A7F5761053}"/>
              </a:ext>
            </a:extLst>
          </p:cNvPr>
          <p:cNvGrpSpPr/>
          <p:nvPr userDrawn="1"/>
        </p:nvGrpSpPr>
        <p:grpSpPr>
          <a:xfrm>
            <a:off x="280414" y="6292652"/>
            <a:ext cx="1691756" cy="364611"/>
            <a:chOff x="280414" y="6292652"/>
            <a:chExt cx="1691756" cy="364611"/>
          </a:xfrm>
        </p:grpSpPr>
        <p:grpSp>
          <p:nvGrpSpPr>
            <p:cNvPr id="7" name="Graphic 1">
              <a:extLst>
                <a:ext uri="{FF2B5EF4-FFF2-40B4-BE49-F238E27FC236}">
                  <a16:creationId xmlns:a16="http://schemas.microsoft.com/office/drawing/2014/main" id="{BB927A0D-4364-4D49-83FA-7BDA53E0FEBA}"/>
                </a:ext>
              </a:extLst>
            </p:cNvPr>
            <p:cNvGrpSpPr/>
            <p:nvPr/>
          </p:nvGrpSpPr>
          <p:grpSpPr>
            <a:xfrm>
              <a:off x="280414" y="6292652"/>
              <a:ext cx="343163" cy="364611"/>
              <a:chOff x="4895830" y="3171846"/>
              <a:chExt cx="301874" cy="320741"/>
            </a:xfrm>
            <a:solidFill>
              <a:schemeClr val="accent1"/>
            </a:solidFill>
          </p:grpSpPr>
          <p:sp>
            <p:nvSpPr>
              <p:cNvPr id="19" name="Freeform: Shape 18">
                <a:extLst>
                  <a:ext uri="{FF2B5EF4-FFF2-40B4-BE49-F238E27FC236}">
                    <a16:creationId xmlns:a16="http://schemas.microsoft.com/office/drawing/2014/main" id="{64F81E54-55C5-4335-BFF3-0E4E77A8B652}"/>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20" name="Freeform: Shape 19">
                <a:extLst>
                  <a:ext uri="{FF2B5EF4-FFF2-40B4-BE49-F238E27FC236}">
                    <a16:creationId xmlns:a16="http://schemas.microsoft.com/office/drawing/2014/main" id="{C5612990-96FC-430E-8F42-9220454CDD56}"/>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21" name="Freeform: Shape 20">
                <a:extLst>
                  <a:ext uri="{FF2B5EF4-FFF2-40B4-BE49-F238E27FC236}">
                    <a16:creationId xmlns:a16="http://schemas.microsoft.com/office/drawing/2014/main" id="{AFF90E90-A173-4E4B-A900-D74C71961850}"/>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grpSp>
        <p:grpSp>
          <p:nvGrpSpPr>
            <p:cNvPr id="8" name="Graphic 1">
              <a:extLst>
                <a:ext uri="{FF2B5EF4-FFF2-40B4-BE49-F238E27FC236}">
                  <a16:creationId xmlns:a16="http://schemas.microsoft.com/office/drawing/2014/main" id="{9B5743BF-A38E-478C-A651-E9D6949CDABA}"/>
                </a:ext>
              </a:extLst>
            </p:cNvPr>
            <p:cNvGrpSpPr/>
            <p:nvPr/>
          </p:nvGrpSpPr>
          <p:grpSpPr>
            <a:xfrm>
              <a:off x="713574" y="6421573"/>
              <a:ext cx="1258596" cy="106807"/>
              <a:chOff x="5276872" y="3285269"/>
              <a:chExt cx="1107162" cy="93956"/>
            </a:xfrm>
            <a:solidFill>
              <a:schemeClr val="bg2"/>
            </a:solidFill>
          </p:grpSpPr>
          <p:sp>
            <p:nvSpPr>
              <p:cNvPr id="10" name="Freeform: Shape 9">
                <a:extLst>
                  <a:ext uri="{FF2B5EF4-FFF2-40B4-BE49-F238E27FC236}">
                    <a16:creationId xmlns:a16="http://schemas.microsoft.com/office/drawing/2014/main" id="{704DE6C9-1EAB-431F-8BC6-707F1562929B}"/>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2" name="Freeform: Shape 11">
                <a:extLst>
                  <a:ext uri="{FF2B5EF4-FFF2-40B4-BE49-F238E27FC236}">
                    <a16:creationId xmlns:a16="http://schemas.microsoft.com/office/drawing/2014/main" id="{174A3C1F-64A9-48C5-AE16-FC6AE1B16510}"/>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3" name="Freeform: Shape 12">
                <a:extLst>
                  <a:ext uri="{FF2B5EF4-FFF2-40B4-BE49-F238E27FC236}">
                    <a16:creationId xmlns:a16="http://schemas.microsoft.com/office/drawing/2014/main" id="{2F57A51F-1402-4CB3-A686-4FEB9DF73A0C}"/>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4" name="Freeform: Shape 13">
                <a:extLst>
                  <a:ext uri="{FF2B5EF4-FFF2-40B4-BE49-F238E27FC236}">
                    <a16:creationId xmlns:a16="http://schemas.microsoft.com/office/drawing/2014/main" id="{9BBE8537-1996-45B8-AF78-F34AE9A692FC}"/>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5" name="Freeform: Shape 14">
                <a:extLst>
                  <a:ext uri="{FF2B5EF4-FFF2-40B4-BE49-F238E27FC236}">
                    <a16:creationId xmlns:a16="http://schemas.microsoft.com/office/drawing/2014/main" id="{C2598593-38CC-41DF-A3FD-09AEC3C1B3A9}"/>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6" name="Freeform: Shape 15">
                <a:extLst>
                  <a:ext uri="{FF2B5EF4-FFF2-40B4-BE49-F238E27FC236}">
                    <a16:creationId xmlns:a16="http://schemas.microsoft.com/office/drawing/2014/main" id="{EC0170B0-C351-4FE9-94E3-1768FF174BD8}"/>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7" name="Freeform: Shape 16">
                <a:extLst>
                  <a:ext uri="{FF2B5EF4-FFF2-40B4-BE49-F238E27FC236}">
                    <a16:creationId xmlns:a16="http://schemas.microsoft.com/office/drawing/2014/main" id="{A5358EC9-C9CC-472E-9398-9BB121148CB7}"/>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
            <p:nvSpPr>
              <p:cNvPr id="18" name="Freeform: Shape 17">
                <a:extLst>
                  <a:ext uri="{FF2B5EF4-FFF2-40B4-BE49-F238E27FC236}">
                    <a16:creationId xmlns:a16="http://schemas.microsoft.com/office/drawing/2014/main" id="{17E7B795-70C5-4B97-A007-5FDBC897DAEC}"/>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grp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grpSp>
      </p:grpSp>
      <p:sp>
        <p:nvSpPr>
          <p:cNvPr id="9" name="Freeform: Shape 8">
            <a:extLst>
              <a:ext uri="{FF2B5EF4-FFF2-40B4-BE49-F238E27FC236}">
                <a16:creationId xmlns:a16="http://schemas.microsoft.com/office/drawing/2014/main" id="{4A8E390E-BAC0-4257-85F3-EE223028102A}"/>
              </a:ext>
            </a:extLst>
          </p:cNvPr>
          <p:cNvSpPr/>
          <p:nvPr/>
        </p:nvSpPr>
        <p:spPr>
          <a:xfrm>
            <a:off x="1170237" y="6460256"/>
            <a:ext cx="29404" cy="29404"/>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chemeClr val="bg2"/>
          </a:solidFill>
          <a:ln w="5896" cap="flat">
            <a:noFill/>
            <a:prstDash val="solid"/>
            <a:miter/>
          </a:ln>
        </p:spPr>
        <p:txBody>
          <a:bodyPr rtlCol="0" anchor="ctr"/>
          <a:lstStyle/>
          <a:p>
            <a:pPr marL="0" marR="0" lvl="0" indent="0" algn="l" defTabSz="10302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F383F"/>
              </a:solidFill>
              <a:effectLst/>
              <a:uLnTx/>
              <a:uFillTx/>
              <a:latin typeface="Poppins" panose="00000500000000000000" pitchFamily="50" charset="0"/>
              <a:ea typeface="+mn-ea"/>
              <a:cs typeface="Poppins" panose="00000500000000000000" pitchFamily="50" charset="0"/>
            </a:endParaRPr>
          </a:p>
        </p:txBody>
      </p:sp>
    </p:spTree>
    <p:extLst>
      <p:ext uri="{BB962C8B-B14F-4D97-AF65-F5344CB8AC3E}">
        <p14:creationId xmlns:p14="http://schemas.microsoft.com/office/powerpoint/2010/main" val="3363334662"/>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4.svg"/><Relationship Id="rId2" Type="http://schemas.openxmlformats.org/officeDocument/2006/relationships/slideLayout" Target="../slideLayouts/slideLayout21.xml"/><Relationship Id="rId16"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image" Target="../media/image2.sv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image" Target="../media/image4.sv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png"/><Relationship Id="rId11" Type="http://schemas.openxmlformats.org/officeDocument/2006/relationships/image" Target="../media/image46.svg"/><Relationship Id="rId5" Type="http://schemas.openxmlformats.org/officeDocument/2006/relationships/theme" Target="../theme/theme4.xml"/><Relationship Id="rId10" Type="http://schemas.openxmlformats.org/officeDocument/2006/relationships/image" Target="../media/image45.png"/><Relationship Id="rId4" Type="http://schemas.openxmlformats.org/officeDocument/2006/relationships/slideLayout" Target="../slideLayouts/slideLayout37.xml"/><Relationship Id="rId9"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48.sv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47.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sv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19" Type="http://schemas.openxmlformats.org/officeDocument/2006/relationships/image" Target="../media/image2.sv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sv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1.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48.svg"/><Relationship Id="rId5" Type="http://schemas.openxmlformats.org/officeDocument/2006/relationships/slideLayout" Target="../slideLayouts/slideLayout74.xml"/><Relationship Id="rId10" Type="http://schemas.openxmlformats.org/officeDocument/2006/relationships/image" Target="../media/image47.png"/><Relationship Id="rId4" Type="http://schemas.openxmlformats.org/officeDocument/2006/relationships/slideLayout" Target="../slideLayouts/slideLayout73.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281950" y="917953"/>
            <a:ext cx="11628100" cy="437195"/>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15" name="TextBox 14"/>
          <p:cNvSpPr txBox="1"/>
          <p:nvPr userDrawn="1"/>
        </p:nvSpPr>
        <p:spPr>
          <a:xfrm>
            <a:off x="5759356" y="6338110"/>
            <a:ext cx="673289" cy="256545"/>
          </a:xfrm>
          <a:prstGeom prst="rect">
            <a:avLst/>
          </a:prstGeom>
          <a:noFill/>
        </p:spPr>
        <p:txBody>
          <a:bodyPr wrap="square" rtlCol="0">
            <a:spAutoFit/>
          </a:bodyPr>
          <a:lstStyle/>
          <a:p>
            <a:pPr algn="ctr"/>
            <a:fld id="{2CBE199B-0F35-4B23-98A4-EBDEB09F08EB}" type="slidenum">
              <a:rPr lang="en-US" sz="1067" b="0" kern="1200" smtClean="0">
                <a:solidFill>
                  <a:schemeClr val="tx1">
                    <a:lumMod val="50000"/>
                    <a:lumOff val="50000"/>
                  </a:schemeClr>
                </a:solidFill>
                <a:latin typeface="+mn-lt"/>
                <a:ea typeface="+mn-ea"/>
                <a:cs typeface="Poppins" panose="00000500000000000000" pitchFamily="50" charset="0"/>
              </a:rPr>
              <a:pPr algn="ctr"/>
              <a:t>‹#›</a:t>
            </a:fld>
            <a:endParaRPr lang="en-US" sz="1067" b="0" kern="1200">
              <a:solidFill>
                <a:schemeClr val="tx1">
                  <a:lumMod val="50000"/>
                  <a:lumOff val="50000"/>
                </a:schemeClr>
              </a:solidFill>
              <a:latin typeface="+mn-lt"/>
              <a:ea typeface="+mn-ea"/>
              <a:cs typeface="Poppins" panose="00000500000000000000" pitchFamily="50" charset="0"/>
            </a:endParaRPr>
          </a:p>
        </p:txBody>
      </p:sp>
      <p:sp>
        <p:nvSpPr>
          <p:cNvPr id="18" name="Footer Placeholder 6"/>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tx1">
                    <a:lumMod val="90000"/>
                    <a:lumOff val="10000"/>
                  </a:schemeClr>
                </a:solidFill>
                <a:latin typeface="+mn-lt"/>
                <a:cs typeface="Poppins" panose="00000500000000000000" pitchFamily="50" charset="0"/>
              </a:rPr>
              <a:t>© 2021</a:t>
            </a:r>
            <a:r>
              <a:rPr lang="en-US" sz="800" baseline="0">
                <a:solidFill>
                  <a:schemeClr val="tx1">
                    <a:lumMod val="90000"/>
                    <a:lumOff val="10000"/>
                  </a:schemeClr>
                </a:solidFill>
                <a:latin typeface="+mn-lt"/>
                <a:cs typeface="Poppins" panose="00000500000000000000" pitchFamily="50" charset="0"/>
              </a:rPr>
              <a:t> </a:t>
            </a:r>
            <a:r>
              <a:rPr lang="en-US" sz="800">
                <a:solidFill>
                  <a:schemeClr val="tx1">
                    <a:lumMod val="90000"/>
                    <a:lumOff val="10000"/>
                  </a:schemeClr>
                </a:solidFill>
                <a:latin typeface="+mn-lt"/>
                <a:cs typeface="Poppins" panose="00000500000000000000" pitchFamily="50" charset="0"/>
              </a:rPr>
              <a:t>RAY • ALLEN, Inc..  All rights reserved. </a:t>
            </a:r>
          </a:p>
          <a:p>
            <a:pPr algn="r"/>
            <a:r>
              <a:rPr lang="en-US" sz="800" b="1" i="1">
                <a:solidFill>
                  <a:schemeClr val="tx1">
                    <a:lumMod val="90000"/>
                    <a:lumOff val="10000"/>
                  </a:schemeClr>
                </a:solidFill>
                <a:latin typeface="+mn-lt"/>
                <a:cs typeface="Poppins" panose="00000500000000000000" pitchFamily="50" charset="0"/>
              </a:rPr>
              <a:t>CONFIDENTIAL</a:t>
            </a:r>
          </a:p>
        </p:txBody>
      </p:sp>
      <p:grpSp>
        <p:nvGrpSpPr>
          <p:cNvPr id="6" name="Graphic 1">
            <a:extLst>
              <a:ext uri="{FF2B5EF4-FFF2-40B4-BE49-F238E27FC236}">
                <a16:creationId xmlns:a16="http://schemas.microsoft.com/office/drawing/2014/main" id="{FA375820-D682-4977-9E2C-D34CECFEDA02}"/>
              </a:ext>
            </a:extLst>
          </p:cNvPr>
          <p:cNvGrpSpPr/>
          <p:nvPr userDrawn="1"/>
        </p:nvGrpSpPr>
        <p:grpSpPr>
          <a:xfrm>
            <a:off x="280416" y="6292651"/>
            <a:ext cx="1691756" cy="364611"/>
            <a:chOff x="4895830" y="3171846"/>
            <a:chExt cx="1488204" cy="320741"/>
          </a:xfrm>
          <a:solidFill>
            <a:schemeClr val="accent1"/>
          </a:solidFill>
        </p:grpSpPr>
        <p:grpSp>
          <p:nvGrpSpPr>
            <p:cNvPr id="8" name="Graphic 1">
              <a:extLst>
                <a:ext uri="{FF2B5EF4-FFF2-40B4-BE49-F238E27FC236}">
                  <a16:creationId xmlns:a16="http://schemas.microsoft.com/office/drawing/2014/main" id="{5399AD28-A6DF-488B-87EF-21EAA014420B}"/>
                </a:ext>
              </a:extLst>
            </p:cNvPr>
            <p:cNvGrpSpPr/>
            <p:nvPr/>
          </p:nvGrpSpPr>
          <p:grpSpPr>
            <a:xfrm>
              <a:off x="4895830" y="3171846"/>
              <a:ext cx="301874" cy="320741"/>
              <a:chOff x="4895830" y="3171846"/>
              <a:chExt cx="301874" cy="320741"/>
            </a:xfrm>
            <a:solidFill>
              <a:schemeClr val="accent1"/>
            </a:solidFill>
          </p:grpSpPr>
          <p:sp>
            <p:nvSpPr>
              <p:cNvPr id="22" name="Freeform: Shape 21">
                <a:extLst>
                  <a:ext uri="{FF2B5EF4-FFF2-40B4-BE49-F238E27FC236}">
                    <a16:creationId xmlns:a16="http://schemas.microsoft.com/office/drawing/2014/main" id="{48450732-FF1F-4CD3-9609-0303F8DB216D}"/>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3" name="Freeform: Shape 22">
                <a:extLst>
                  <a:ext uri="{FF2B5EF4-FFF2-40B4-BE49-F238E27FC236}">
                    <a16:creationId xmlns:a16="http://schemas.microsoft.com/office/drawing/2014/main" id="{1C805A9F-D515-44EA-BE57-CEBE62EEBA7E}"/>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4" name="Freeform: Shape 23">
                <a:extLst>
                  <a:ext uri="{FF2B5EF4-FFF2-40B4-BE49-F238E27FC236}">
                    <a16:creationId xmlns:a16="http://schemas.microsoft.com/office/drawing/2014/main" id="{3C551CE2-F524-4348-903D-83BB64BDD6D6}"/>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grpSp>
          <p:nvGrpSpPr>
            <p:cNvPr id="9" name="Graphic 1">
              <a:extLst>
                <a:ext uri="{FF2B5EF4-FFF2-40B4-BE49-F238E27FC236}">
                  <a16:creationId xmlns:a16="http://schemas.microsoft.com/office/drawing/2014/main" id="{391B77AB-393D-418F-9453-6E9881BEC096}"/>
                </a:ext>
              </a:extLst>
            </p:cNvPr>
            <p:cNvGrpSpPr/>
            <p:nvPr/>
          </p:nvGrpSpPr>
          <p:grpSpPr>
            <a:xfrm>
              <a:off x="5276872" y="3285269"/>
              <a:ext cx="1107162" cy="93956"/>
              <a:chOff x="5276872" y="3285269"/>
              <a:chExt cx="1107162" cy="93956"/>
            </a:xfrm>
            <a:solidFill>
              <a:srgbClr val="231F20"/>
            </a:solidFill>
          </p:grpSpPr>
          <p:sp>
            <p:nvSpPr>
              <p:cNvPr id="12" name="Freeform: Shape 11">
                <a:extLst>
                  <a:ext uri="{FF2B5EF4-FFF2-40B4-BE49-F238E27FC236}">
                    <a16:creationId xmlns:a16="http://schemas.microsoft.com/office/drawing/2014/main" id="{9382B49F-A59D-47B7-BEFB-3119D06DCD93}"/>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3" name="Freeform: Shape 12">
                <a:extLst>
                  <a:ext uri="{FF2B5EF4-FFF2-40B4-BE49-F238E27FC236}">
                    <a16:creationId xmlns:a16="http://schemas.microsoft.com/office/drawing/2014/main" id="{90A06794-385C-4B94-9F91-23603A75DABA}"/>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4" name="Freeform: Shape 13">
                <a:extLst>
                  <a:ext uri="{FF2B5EF4-FFF2-40B4-BE49-F238E27FC236}">
                    <a16:creationId xmlns:a16="http://schemas.microsoft.com/office/drawing/2014/main" id="{4DB792AA-EADD-433E-9183-6CB23DCF0BCF}"/>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6" name="Freeform: Shape 15">
                <a:extLst>
                  <a:ext uri="{FF2B5EF4-FFF2-40B4-BE49-F238E27FC236}">
                    <a16:creationId xmlns:a16="http://schemas.microsoft.com/office/drawing/2014/main" id="{4F2566FC-6882-4C45-A606-448B14164E97}"/>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7" name="Freeform: Shape 16">
                <a:extLst>
                  <a:ext uri="{FF2B5EF4-FFF2-40B4-BE49-F238E27FC236}">
                    <a16:creationId xmlns:a16="http://schemas.microsoft.com/office/drawing/2014/main" id="{B942E68B-E2B0-4D3B-AE01-1353C3EE04DD}"/>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9" name="Freeform: Shape 18">
                <a:extLst>
                  <a:ext uri="{FF2B5EF4-FFF2-40B4-BE49-F238E27FC236}">
                    <a16:creationId xmlns:a16="http://schemas.microsoft.com/office/drawing/2014/main" id="{5A4C29AE-3D0B-44CF-B074-5A6F6DEC432C}"/>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0" name="Freeform: Shape 19">
                <a:extLst>
                  <a:ext uri="{FF2B5EF4-FFF2-40B4-BE49-F238E27FC236}">
                    <a16:creationId xmlns:a16="http://schemas.microsoft.com/office/drawing/2014/main" id="{08D6E864-A9FC-466F-A362-D636C98F686A}"/>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1" name="Freeform: Shape 20">
                <a:extLst>
                  <a:ext uri="{FF2B5EF4-FFF2-40B4-BE49-F238E27FC236}">
                    <a16:creationId xmlns:a16="http://schemas.microsoft.com/office/drawing/2014/main" id="{E2088960-3232-4459-A7A3-01C9355E852D}"/>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sp>
          <p:nvSpPr>
            <p:cNvPr id="11" name="Freeform: Shape 10">
              <a:extLst>
                <a:ext uri="{FF2B5EF4-FFF2-40B4-BE49-F238E27FC236}">
                  <a16:creationId xmlns:a16="http://schemas.microsoft.com/office/drawing/2014/main" id="{F8589932-F48C-40D0-8239-CDF9D2407764}"/>
                </a:ext>
              </a:extLst>
            </p:cNvPr>
            <p:cNvSpPr/>
            <p:nvPr/>
          </p:nvSpPr>
          <p:spPr>
            <a:xfrm>
              <a:off x="5678564" y="3319285"/>
              <a:ext cx="25866" cy="25866"/>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rgbClr val="3D699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pic>
        <p:nvPicPr>
          <p:cNvPr id="2" name="Graphic 1">
            <a:extLst>
              <a:ext uri="{FF2B5EF4-FFF2-40B4-BE49-F238E27FC236}">
                <a16:creationId xmlns:a16="http://schemas.microsoft.com/office/drawing/2014/main" id="{3A716018-3C07-63EF-D484-A3C5B030E4F3}"/>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13855" r="1" b="53253"/>
          <a:stretch/>
        </p:blipFill>
        <p:spPr>
          <a:xfrm flipH="1">
            <a:off x="1830651" y="3968573"/>
            <a:ext cx="10361347" cy="2889427"/>
          </a:xfrm>
          <a:prstGeom prst="rect">
            <a:avLst/>
          </a:prstGeom>
        </p:spPr>
      </p:pic>
    </p:spTree>
    <p:extLst>
      <p:ext uri="{BB962C8B-B14F-4D97-AF65-F5344CB8AC3E}">
        <p14:creationId xmlns:p14="http://schemas.microsoft.com/office/powerpoint/2010/main" val="3690315051"/>
      </p:ext>
    </p:extLst>
  </p:cSld>
  <p:clrMap bg1="lt1" tx1="dk1" bg2="lt2" tx2="dk2" accent1="accent1" accent2="accent2" accent3="accent3" accent4="accent4" accent5="accent5" accent6="accent6" hlink="hlink" folHlink="folHlink"/>
  <p:sldLayoutIdLst>
    <p:sldLayoutId id="2147483747"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713" r:id="rId10"/>
  </p:sldLayoutIdLst>
  <p:transition>
    <p:fade/>
  </p:transition>
  <p:hf hdr="0" ftr="0" dt="0"/>
  <p:txStyles>
    <p:titleStyle>
      <a:lvl1pPr algn="l" defTabSz="1219170" rtl="0" eaLnBrk="1" latinLnBrk="0" hangingPunct="1">
        <a:lnSpc>
          <a:spcPct val="100000"/>
        </a:lnSpc>
        <a:spcBef>
          <a:spcPct val="0"/>
        </a:spcBef>
        <a:buNone/>
        <a:defRPr lang="en-US" sz="4000" kern="1200" cap="none" baseline="0" dirty="0">
          <a:solidFill>
            <a:schemeClr val="accent1"/>
          </a:solidFill>
          <a:latin typeface="+mj-lt"/>
          <a:ea typeface="+mn-ea"/>
          <a:cs typeface="+mn-cs"/>
        </a:defRPr>
      </a:lvl1pPr>
    </p:titleStyle>
    <p:bodyStyle>
      <a:lvl1pPr marL="0" indent="0" algn="l" defTabSz="609585" rtl="0" eaLnBrk="1" latinLnBrk="0" hangingPunct="1">
        <a:spcBef>
          <a:spcPts val="1600"/>
        </a:spcBef>
        <a:buClr>
          <a:schemeClr val="tx1"/>
        </a:buClr>
        <a:buFont typeface="Arial" panose="020B0604020202020204" pitchFamily="34" charset="0"/>
        <a:buNone/>
        <a:defRPr lang="en-US" sz="2000" b="0" kern="1200" baseline="0" dirty="0" smtClean="0">
          <a:solidFill>
            <a:schemeClr val="bg1"/>
          </a:solidFill>
          <a:latin typeface="+mn-lt"/>
          <a:ea typeface="+mn-ea"/>
          <a:cs typeface="Arial" panose="020B0604020202020204" pitchFamily="34" charset="0"/>
        </a:defRPr>
      </a:lvl1pPr>
      <a:lvl2pPr marL="615935" indent="-313259" algn="l" defTabSz="609585" rtl="0" eaLnBrk="1" latinLnBrk="0" hangingPunct="1">
        <a:spcBef>
          <a:spcPts val="400"/>
        </a:spcBef>
        <a:buClr>
          <a:schemeClr val="tx1"/>
        </a:buClr>
        <a:buSzPct val="75000"/>
        <a:buFont typeface="Courier New" panose="02070309020205020404" pitchFamily="49" charset="0"/>
        <a:buChar char="o"/>
        <a:defRPr lang="en-US" sz="2133" b="0" kern="1200" baseline="0" dirty="0" smtClean="0">
          <a:solidFill>
            <a:schemeClr val="tx1"/>
          </a:solidFill>
          <a:latin typeface="+mn-lt"/>
          <a:ea typeface="+mn-ea"/>
          <a:cs typeface="Arial" panose="020B0604020202020204" pitchFamily="34" charset="0"/>
        </a:defRPr>
      </a:lvl2pPr>
      <a:lvl3pPr marL="916494" indent="-300559" algn="l" defTabSz="609585" rtl="0" eaLnBrk="1" latinLnBrk="0" hangingPunct="1">
        <a:spcBef>
          <a:spcPts val="400"/>
        </a:spcBef>
        <a:buClr>
          <a:schemeClr val="tx1"/>
        </a:buClr>
        <a:buFont typeface="Open Sans" panose="020B0606030504020204" pitchFamily="34" charset="0"/>
        <a:buChar char="–"/>
        <a:defRPr lang="en-US" sz="1867" b="0" kern="1200" baseline="0" dirty="0" smtClean="0">
          <a:solidFill>
            <a:schemeClr val="tx1"/>
          </a:solidFill>
          <a:latin typeface="+mn-lt"/>
          <a:ea typeface="+mn-ea"/>
          <a:cs typeface="Arial" panose="020B0604020202020204" pitchFamily="34" charset="0"/>
        </a:defRPr>
      </a:lvl3pPr>
      <a:lvl4pPr marL="1219170" indent="-302676" algn="l" defTabSz="609585" rtl="0" eaLnBrk="1" latinLnBrk="0" hangingPunct="1">
        <a:spcBef>
          <a:spcPts val="400"/>
        </a:spcBef>
        <a:buClr>
          <a:schemeClr val="tx1"/>
        </a:buClr>
        <a:buFont typeface="Arial" panose="020B0604020202020204" pitchFamily="34" charset="0"/>
        <a:buChar char="•"/>
        <a:defRPr lang="en-US" sz="1867" b="0" kern="1200" baseline="0" dirty="0" smtClean="0">
          <a:solidFill>
            <a:schemeClr val="tx1"/>
          </a:solidFill>
          <a:latin typeface="+mn-lt"/>
          <a:ea typeface="+mn-ea"/>
          <a:cs typeface="Arial" panose="020B0604020202020204" pitchFamily="34" charset="0"/>
        </a:defRPr>
      </a:lvl4pPr>
      <a:lvl5pPr marL="1521846" indent="-302676" algn="l" defTabSz="609585" rtl="0" eaLnBrk="1" latinLnBrk="0" hangingPunct="1">
        <a:spcBef>
          <a:spcPts val="400"/>
        </a:spcBef>
        <a:buClr>
          <a:schemeClr val="tx1"/>
        </a:buClr>
        <a:buFont typeface="Open Sans" panose="020B0606030504020204" pitchFamily="34" charset="0"/>
        <a:buChar char="–"/>
        <a:defRPr lang="en-US" sz="1867" b="0" kern="1200" baseline="0" dirty="0">
          <a:solidFill>
            <a:schemeClr val="tx1"/>
          </a:solidFill>
          <a:latin typeface="+mn-lt"/>
          <a:ea typeface="+mn-ea"/>
          <a:cs typeface="Arial" panose="020B0604020202020204" pitchFamily="34" charset="0"/>
        </a:defRPr>
      </a:lvl5pPr>
      <a:lvl6pPr marL="1835105" indent="-313259" algn="l" defTabSz="1219170" rtl="0" eaLnBrk="1" latinLnBrk="0" hangingPunct="1">
        <a:spcBef>
          <a:spcPct val="20000"/>
        </a:spcBef>
        <a:buClr>
          <a:schemeClr val="tx1"/>
        </a:buClr>
        <a:buFont typeface="Arial" panose="020B0604020202020204" pitchFamily="34" charset="0"/>
        <a:buChar char="•"/>
        <a:defRPr sz="1867" kern="1200">
          <a:solidFill>
            <a:schemeClr val="tx1"/>
          </a:solidFill>
          <a:latin typeface="+mn-lt"/>
          <a:ea typeface="+mn-ea"/>
          <a:cs typeface="+mn-cs"/>
        </a:defRPr>
      </a:lvl6pPr>
      <a:lvl7pPr marL="2135664" indent="-300559" algn="l" defTabSz="1219170" rtl="0" eaLnBrk="1" latinLnBrk="0" hangingPunct="1">
        <a:spcBef>
          <a:spcPct val="20000"/>
        </a:spcBef>
        <a:buClr>
          <a:schemeClr val="tx1"/>
        </a:buClr>
        <a:buFont typeface="Open Sans" panose="020B0606030504020204" pitchFamily="34" charset="0"/>
        <a:buChar char="–"/>
        <a:defRPr sz="1867"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Box 14"/>
          <p:cNvSpPr txBox="1"/>
          <p:nvPr userDrawn="1"/>
        </p:nvSpPr>
        <p:spPr>
          <a:xfrm>
            <a:off x="5759356" y="6338110"/>
            <a:ext cx="673289" cy="256545"/>
          </a:xfrm>
          <a:prstGeom prst="rect">
            <a:avLst/>
          </a:prstGeom>
          <a:noFill/>
        </p:spPr>
        <p:txBody>
          <a:bodyPr wrap="square" rtlCol="0">
            <a:spAutoFit/>
          </a:bodyPr>
          <a:lstStyle/>
          <a:p>
            <a:pPr algn="ctr"/>
            <a:fld id="{2CBE199B-0F35-4B23-98A4-EBDEB09F08EB}" type="slidenum">
              <a:rPr lang="en-US" sz="1067" b="0" kern="1200" smtClean="0">
                <a:solidFill>
                  <a:schemeClr val="tx1">
                    <a:lumMod val="50000"/>
                    <a:lumOff val="50000"/>
                  </a:schemeClr>
                </a:solidFill>
                <a:latin typeface="+mn-lt"/>
                <a:ea typeface="+mn-ea"/>
                <a:cs typeface="Poppins" panose="00000500000000000000" pitchFamily="50" charset="0"/>
              </a:rPr>
              <a:pPr algn="ctr"/>
              <a:t>‹#›</a:t>
            </a:fld>
            <a:endParaRPr lang="en-US" sz="1067" b="0" kern="1200">
              <a:solidFill>
                <a:schemeClr val="tx1">
                  <a:lumMod val="50000"/>
                  <a:lumOff val="50000"/>
                </a:schemeClr>
              </a:solidFill>
              <a:latin typeface="+mn-lt"/>
              <a:ea typeface="+mn-ea"/>
              <a:cs typeface="Poppins" panose="00000500000000000000" pitchFamily="50" charset="0"/>
            </a:endParaRPr>
          </a:p>
        </p:txBody>
      </p:sp>
      <p:sp>
        <p:nvSpPr>
          <p:cNvPr id="18" name="Footer Placeholder 6"/>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tx1">
                    <a:lumMod val="90000"/>
                    <a:lumOff val="10000"/>
                  </a:schemeClr>
                </a:solidFill>
                <a:latin typeface="+mn-lt"/>
                <a:cs typeface="Poppins" panose="00000500000000000000" pitchFamily="50" charset="0"/>
              </a:rPr>
              <a:t>© 2021</a:t>
            </a:r>
            <a:r>
              <a:rPr lang="en-US" sz="800" baseline="0">
                <a:solidFill>
                  <a:schemeClr val="tx1">
                    <a:lumMod val="90000"/>
                    <a:lumOff val="10000"/>
                  </a:schemeClr>
                </a:solidFill>
                <a:latin typeface="+mn-lt"/>
                <a:cs typeface="Poppins" panose="00000500000000000000" pitchFamily="50" charset="0"/>
              </a:rPr>
              <a:t> </a:t>
            </a:r>
            <a:r>
              <a:rPr lang="en-US" sz="800">
                <a:solidFill>
                  <a:schemeClr val="tx1">
                    <a:lumMod val="90000"/>
                    <a:lumOff val="10000"/>
                  </a:schemeClr>
                </a:solidFill>
                <a:latin typeface="+mn-lt"/>
                <a:cs typeface="Poppins" panose="00000500000000000000" pitchFamily="50" charset="0"/>
              </a:rPr>
              <a:t>RAY • ALLEN, Inc..  All rights reserved. </a:t>
            </a:r>
          </a:p>
          <a:p>
            <a:pPr algn="r"/>
            <a:r>
              <a:rPr lang="en-US" sz="800" b="1" i="1">
                <a:solidFill>
                  <a:schemeClr val="tx1">
                    <a:lumMod val="90000"/>
                    <a:lumOff val="10000"/>
                  </a:schemeClr>
                </a:solidFill>
                <a:latin typeface="+mn-lt"/>
                <a:cs typeface="Poppins" panose="00000500000000000000" pitchFamily="50" charset="0"/>
              </a:rPr>
              <a:t>CONFIDENTIAL</a:t>
            </a:r>
          </a:p>
        </p:txBody>
      </p:sp>
    </p:spTree>
    <p:extLst>
      <p:ext uri="{BB962C8B-B14F-4D97-AF65-F5344CB8AC3E}">
        <p14:creationId xmlns:p14="http://schemas.microsoft.com/office/powerpoint/2010/main" val="29517488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ransition>
    <p:fade/>
  </p:transition>
  <p:hf hdr="0" ftr="0" dt="0"/>
  <p:txStyles>
    <p:titleStyle>
      <a:lvl1pPr algn="l" defTabSz="1219170" rtl="0" eaLnBrk="1" latinLnBrk="0" hangingPunct="1">
        <a:lnSpc>
          <a:spcPct val="100000"/>
        </a:lnSpc>
        <a:spcBef>
          <a:spcPct val="0"/>
        </a:spcBef>
        <a:buNone/>
        <a:defRPr lang="en-US" sz="4000" kern="1200" cap="none" baseline="0" dirty="0">
          <a:solidFill>
            <a:schemeClr val="accent1"/>
          </a:solidFill>
          <a:latin typeface="+mj-lt"/>
          <a:ea typeface="+mn-ea"/>
          <a:cs typeface="+mn-cs"/>
        </a:defRPr>
      </a:lvl1pPr>
    </p:titleStyle>
    <p:bodyStyle>
      <a:lvl1pPr marL="0" indent="0" algn="l" defTabSz="609585" rtl="0" eaLnBrk="1" latinLnBrk="0" hangingPunct="1">
        <a:spcBef>
          <a:spcPts val="1600"/>
        </a:spcBef>
        <a:buClr>
          <a:schemeClr val="tx1"/>
        </a:buClr>
        <a:buFont typeface="Arial" panose="020B0604020202020204" pitchFamily="34" charset="0"/>
        <a:buNone/>
        <a:defRPr lang="en-US" sz="2000" b="0" kern="1200" baseline="0" dirty="0" smtClean="0">
          <a:solidFill>
            <a:schemeClr val="bg1"/>
          </a:solidFill>
          <a:latin typeface="+mn-lt"/>
          <a:ea typeface="+mn-ea"/>
          <a:cs typeface="Arial" panose="020B0604020202020204" pitchFamily="34" charset="0"/>
        </a:defRPr>
      </a:lvl1pPr>
      <a:lvl2pPr marL="615935" indent="-313259" algn="l" defTabSz="609585" rtl="0" eaLnBrk="1" latinLnBrk="0" hangingPunct="1">
        <a:spcBef>
          <a:spcPts val="400"/>
        </a:spcBef>
        <a:buClr>
          <a:schemeClr val="tx1"/>
        </a:buClr>
        <a:buSzPct val="75000"/>
        <a:buFont typeface="Courier New" panose="02070309020205020404" pitchFamily="49" charset="0"/>
        <a:buChar char="o"/>
        <a:defRPr lang="en-US" sz="2133" b="0" kern="1200" baseline="0" dirty="0" smtClean="0">
          <a:solidFill>
            <a:schemeClr val="tx1"/>
          </a:solidFill>
          <a:latin typeface="+mn-lt"/>
          <a:ea typeface="+mn-ea"/>
          <a:cs typeface="Arial" panose="020B0604020202020204" pitchFamily="34" charset="0"/>
        </a:defRPr>
      </a:lvl2pPr>
      <a:lvl3pPr marL="916494" indent="-300559" algn="l" defTabSz="609585" rtl="0" eaLnBrk="1" latinLnBrk="0" hangingPunct="1">
        <a:spcBef>
          <a:spcPts val="400"/>
        </a:spcBef>
        <a:buClr>
          <a:schemeClr val="tx1"/>
        </a:buClr>
        <a:buFont typeface="Open Sans" panose="020B0606030504020204" pitchFamily="34" charset="0"/>
        <a:buChar char="–"/>
        <a:defRPr lang="en-US" sz="1867" b="0" kern="1200" baseline="0" dirty="0" smtClean="0">
          <a:solidFill>
            <a:schemeClr val="tx1"/>
          </a:solidFill>
          <a:latin typeface="+mn-lt"/>
          <a:ea typeface="+mn-ea"/>
          <a:cs typeface="Arial" panose="020B0604020202020204" pitchFamily="34" charset="0"/>
        </a:defRPr>
      </a:lvl3pPr>
      <a:lvl4pPr marL="1219170" indent="-302676" algn="l" defTabSz="609585" rtl="0" eaLnBrk="1" latinLnBrk="0" hangingPunct="1">
        <a:spcBef>
          <a:spcPts val="400"/>
        </a:spcBef>
        <a:buClr>
          <a:schemeClr val="tx1"/>
        </a:buClr>
        <a:buFont typeface="Arial" panose="020B0604020202020204" pitchFamily="34" charset="0"/>
        <a:buChar char="•"/>
        <a:defRPr lang="en-US" sz="1867" b="0" kern="1200" baseline="0" dirty="0" smtClean="0">
          <a:solidFill>
            <a:schemeClr val="tx1"/>
          </a:solidFill>
          <a:latin typeface="+mn-lt"/>
          <a:ea typeface="+mn-ea"/>
          <a:cs typeface="Arial" panose="020B0604020202020204" pitchFamily="34" charset="0"/>
        </a:defRPr>
      </a:lvl4pPr>
      <a:lvl5pPr marL="1521846" indent="-302676" algn="l" defTabSz="609585" rtl="0" eaLnBrk="1" latinLnBrk="0" hangingPunct="1">
        <a:spcBef>
          <a:spcPts val="400"/>
        </a:spcBef>
        <a:buClr>
          <a:schemeClr val="tx1"/>
        </a:buClr>
        <a:buFont typeface="Open Sans" panose="020B0606030504020204" pitchFamily="34" charset="0"/>
        <a:buChar char="–"/>
        <a:defRPr lang="en-US" sz="1867" b="0" kern="1200" baseline="0" dirty="0">
          <a:solidFill>
            <a:schemeClr val="tx1"/>
          </a:solidFill>
          <a:latin typeface="+mn-lt"/>
          <a:ea typeface="+mn-ea"/>
          <a:cs typeface="Arial" panose="020B0604020202020204" pitchFamily="34" charset="0"/>
        </a:defRPr>
      </a:lvl5pPr>
      <a:lvl6pPr marL="1835105" indent="-313259" algn="l" defTabSz="1219170" rtl="0" eaLnBrk="1" latinLnBrk="0" hangingPunct="1">
        <a:spcBef>
          <a:spcPct val="20000"/>
        </a:spcBef>
        <a:buClr>
          <a:schemeClr val="tx1"/>
        </a:buClr>
        <a:buFont typeface="Arial" panose="020B0604020202020204" pitchFamily="34" charset="0"/>
        <a:buChar char="•"/>
        <a:defRPr sz="1867" kern="1200">
          <a:solidFill>
            <a:schemeClr val="tx1"/>
          </a:solidFill>
          <a:latin typeface="+mn-lt"/>
          <a:ea typeface="+mn-ea"/>
          <a:cs typeface="+mn-cs"/>
        </a:defRPr>
      </a:lvl6pPr>
      <a:lvl7pPr marL="2135664" indent="-300559" algn="l" defTabSz="1219170" rtl="0" eaLnBrk="1" latinLnBrk="0" hangingPunct="1">
        <a:spcBef>
          <a:spcPct val="20000"/>
        </a:spcBef>
        <a:buClr>
          <a:schemeClr val="tx1"/>
        </a:buClr>
        <a:buFont typeface="Open Sans" panose="020B0606030504020204" pitchFamily="34" charset="0"/>
        <a:buChar char="–"/>
        <a:defRPr sz="1867"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ic 4">
            <a:extLst>
              <a:ext uri="{FF2B5EF4-FFF2-40B4-BE49-F238E27FC236}">
                <a16:creationId xmlns:a16="http://schemas.microsoft.com/office/drawing/2014/main" id="{3EFACCDA-B602-6D44-3903-DAF3CD17C3DB}"/>
              </a:ext>
            </a:extLst>
          </p:cNvPr>
          <p:cNvSpPr/>
          <p:nvPr userDrawn="1"/>
        </p:nvSpPr>
        <p:spPr>
          <a:xfrm rot="5400000">
            <a:off x="2666998" y="-2666997"/>
            <a:ext cx="6857999" cy="12192002"/>
          </a:xfrm>
          <a:custGeom>
            <a:avLst/>
            <a:gdLst>
              <a:gd name="connsiteX0" fmla="*/ 0 w 2608961"/>
              <a:gd name="connsiteY0" fmla="*/ 0 h 6858000"/>
              <a:gd name="connsiteX1" fmla="*/ 2608961 w 2608961"/>
              <a:gd name="connsiteY1" fmla="*/ 0 h 6858000"/>
              <a:gd name="connsiteX2" fmla="*/ 2608961 w 2608961"/>
              <a:gd name="connsiteY2" fmla="*/ 6858000 h 6858000"/>
              <a:gd name="connsiteX3" fmla="*/ 0 w 2608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08961" h="6858000">
                <a:moveTo>
                  <a:pt x="0" y="0"/>
                </a:moveTo>
                <a:lnTo>
                  <a:pt x="2608961" y="0"/>
                </a:lnTo>
                <a:lnTo>
                  <a:pt x="2608961" y="6858000"/>
                </a:lnTo>
                <a:lnTo>
                  <a:pt x="0" y="6858000"/>
                </a:lnTo>
                <a:close/>
              </a:path>
            </a:pathLst>
          </a:custGeom>
          <a:gradFill>
            <a:gsLst>
              <a:gs pos="0">
                <a:srgbClr val="154F9D"/>
              </a:gs>
              <a:gs pos="28000">
                <a:srgbClr val="134C98"/>
              </a:gs>
              <a:gs pos="58000">
                <a:srgbClr val="0F438B"/>
              </a:gs>
              <a:gs pos="89000">
                <a:srgbClr val="093676"/>
              </a:gs>
              <a:gs pos="100000">
                <a:srgbClr val="07306D"/>
              </a:gs>
            </a:gsLst>
            <a:lin ang="16200000" scaled="1"/>
          </a:gradFill>
          <a:ln w="1111"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CF462383-94D5-7DC5-9184-DF2B977D1D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01039" y="6268117"/>
            <a:ext cx="1812264" cy="393257"/>
          </a:xfrm>
          <a:prstGeom prst="rect">
            <a:avLst/>
          </a:prstGeom>
        </p:spPr>
      </p:pic>
      <p:pic>
        <p:nvPicPr>
          <p:cNvPr id="9" name="Graphic 8">
            <a:extLst>
              <a:ext uri="{FF2B5EF4-FFF2-40B4-BE49-F238E27FC236}">
                <a16:creationId xmlns:a16="http://schemas.microsoft.com/office/drawing/2014/main" id="{43C78391-282E-3DB1-D5E9-4A88CC3BF0FB}"/>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l="13855" r="1" b="53253"/>
          <a:stretch/>
        </p:blipFill>
        <p:spPr>
          <a:xfrm flipH="1">
            <a:off x="1830651" y="3968573"/>
            <a:ext cx="10361347" cy="2889427"/>
          </a:xfrm>
          <a:prstGeom prst="rect">
            <a:avLst/>
          </a:prstGeom>
        </p:spPr>
      </p:pic>
    </p:spTree>
    <p:extLst>
      <p:ext uri="{BB962C8B-B14F-4D97-AF65-F5344CB8AC3E}">
        <p14:creationId xmlns:p14="http://schemas.microsoft.com/office/powerpoint/2010/main" val="14292361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48" r:id="rId9"/>
    <p:sldLayoutId id="2147483746"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F462383-94D5-7DC5-9184-DF2B977D1D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1039" y="6268117"/>
            <a:ext cx="1812264" cy="393257"/>
          </a:xfrm>
          <a:prstGeom prst="rect">
            <a:avLst/>
          </a:prstGeom>
        </p:spPr>
      </p:pic>
      <p:pic>
        <p:nvPicPr>
          <p:cNvPr id="9" name="Graphic 8">
            <a:extLst>
              <a:ext uri="{FF2B5EF4-FFF2-40B4-BE49-F238E27FC236}">
                <a16:creationId xmlns:a16="http://schemas.microsoft.com/office/drawing/2014/main" id="{43C78391-282E-3DB1-D5E9-4A88CC3BF0FB}"/>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3855" r="1" b="53253"/>
          <a:stretch/>
        </p:blipFill>
        <p:spPr>
          <a:xfrm flipH="1">
            <a:off x="1830651" y="3968573"/>
            <a:ext cx="10361347" cy="2889427"/>
          </a:xfrm>
          <a:prstGeom prst="rect">
            <a:avLst/>
          </a:prstGeom>
        </p:spPr>
      </p:pic>
      <p:pic>
        <p:nvPicPr>
          <p:cNvPr id="2" name="Graphic 1">
            <a:extLst>
              <a:ext uri="{FF2B5EF4-FFF2-40B4-BE49-F238E27FC236}">
                <a16:creationId xmlns:a16="http://schemas.microsoft.com/office/drawing/2014/main" id="{4DFC7DDE-82E4-4258-7BD0-FE91E513FA43}"/>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13855" r="1" b="53253"/>
          <a:stretch/>
        </p:blipFill>
        <p:spPr>
          <a:xfrm flipH="1">
            <a:off x="1742967" y="3893417"/>
            <a:ext cx="10361347" cy="2964583"/>
          </a:xfrm>
          <a:prstGeom prst="rect">
            <a:avLst/>
          </a:prstGeom>
        </p:spPr>
      </p:pic>
    </p:spTree>
    <p:extLst>
      <p:ext uri="{BB962C8B-B14F-4D97-AF65-F5344CB8AC3E}">
        <p14:creationId xmlns:p14="http://schemas.microsoft.com/office/powerpoint/2010/main" val="3002509662"/>
      </p:ext>
    </p:extLst>
  </p:cSld>
  <p:clrMap bg1="lt1" tx1="dk1" bg2="lt2" tx2="dk2" accent1="accent1" accent2="accent2" accent3="accent3" accent4="accent4" accent5="accent5" accent6="accent6" hlink="hlink" folHlink="folHlink"/>
  <p:sldLayoutIdLst>
    <p:sldLayoutId id="2147483750" r:id="rId1"/>
    <p:sldLayoutId id="2147483756" r:id="rId2"/>
    <p:sldLayoutId id="2147483757" r:id="rId3"/>
    <p:sldLayoutId id="21474837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037692-0DE1-305C-AC22-D6B9F4975EC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9592331"/>
      </p:ext>
    </p:extLst>
  </p:cSld>
  <p:clrMap bg1="lt1" tx1="dk1" bg2="lt2" tx2="dk2" accent1="accent1" accent2="accent2" accent3="accent3" accent4="accent4" accent5="accent5" accent6="accent6" hlink="hlink" folHlink="folHlink"/>
  <p:sldLayoutIdLst>
    <p:sldLayoutId id="2147483681" r:id="rId1"/>
    <p:sldLayoutId id="2147483779"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F462383-94D5-7DC5-9184-DF2B977D1D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01039" y="6268117"/>
            <a:ext cx="1812264" cy="393257"/>
          </a:xfrm>
          <a:prstGeom prst="rect">
            <a:avLst/>
          </a:prstGeom>
        </p:spPr>
      </p:pic>
      <p:pic>
        <p:nvPicPr>
          <p:cNvPr id="9" name="Graphic 8">
            <a:extLst>
              <a:ext uri="{FF2B5EF4-FFF2-40B4-BE49-F238E27FC236}">
                <a16:creationId xmlns:a16="http://schemas.microsoft.com/office/drawing/2014/main" id="{43C78391-282E-3DB1-D5E9-4A88CC3BF0FB}"/>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l="13855" r="1" b="53253"/>
          <a:stretch/>
        </p:blipFill>
        <p:spPr>
          <a:xfrm flipH="1">
            <a:off x="1830651" y="3968573"/>
            <a:ext cx="10361347" cy="2889427"/>
          </a:xfrm>
          <a:prstGeom prst="rect">
            <a:avLst/>
          </a:prstGeom>
        </p:spPr>
      </p:pic>
      <p:grpSp>
        <p:nvGrpSpPr>
          <p:cNvPr id="2" name="Group 1">
            <a:extLst>
              <a:ext uri="{FF2B5EF4-FFF2-40B4-BE49-F238E27FC236}">
                <a16:creationId xmlns:a16="http://schemas.microsoft.com/office/drawing/2014/main" id="{10A538D0-C472-9153-2802-3C9C7AD500D1}"/>
              </a:ext>
            </a:extLst>
          </p:cNvPr>
          <p:cNvGrpSpPr/>
          <p:nvPr userDrawn="1"/>
        </p:nvGrpSpPr>
        <p:grpSpPr>
          <a:xfrm>
            <a:off x="10136221" y="308550"/>
            <a:ext cx="1840741" cy="399512"/>
            <a:chOff x="291761" y="313213"/>
            <a:chExt cx="2227296" cy="483409"/>
          </a:xfrm>
          <a:solidFill>
            <a:srgbClr val="154D9F"/>
          </a:solidFill>
        </p:grpSpPr>
        <p:sp>
          <p:nvSpPr>
            <p:cNvPr id="3" name="Freeform: Shape 2">
              <a:extLst>
                <a:ext uri="{FF2B5EF4-FFF2-40B4-BE49-F238E27FC236}">
                  <a16:creationId xmlns:a16="http://schemas.microsoft.com/office/drawing/2014/main" id="{B5548CC0-BB87-4F95-5F19-5A0EFD71C145}"/>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0036831-66FB-F5B3-F370-03EC6EFA1E7D}"/>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4A21859-0AEE-18DB-2D55-998A7FCD4AEE}"/>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6" name="Graphic 392">
              <a:extLst>
                <a:ext uri="{FF2B5EF4-FFF2-40B4-BE49-F238E27FC236}">
                  <a16:creationId xmlns:a16="http://schemas.microsoft.com/office/drawing/2014/main" id="{1AE66609-977B-F36F-CEF5-F40D20FB310A}"/>
                </a:ext>
              </a:extLst>
            </p:cNvPr>
            <p:cNvGrpSpPr/>
            <p:nvPr/>
          </p:nvGrpSpPr>
          <p:grpSpPr>
            <a:xfrm>
              <a:off x="863711" y="485473"/>
              <a:ext cx="1655346" cy="138512"/>
              <a:chOff x="863711" y="485473"/>
              <a:chExt cx="1655346" cy="138512"/>
            </a:xfrm>
            <a:grpFill/>
          </p:grpSpPr>
          <p:sp>
            <p:nvSpPr>
              <p:cNvPr id="11" name="Freeform: Shape 10">
                <a:extLst>
                  <a:ext uri="{FF2B5EF4-FFF2-40B4-BE49-F238E27FC236}">
                    <a16:creationId xmlns:a16="http://schemas.microsoft.com/office/drawing/2014/main" id="{6F6EDF3E-02C1-948B-140E-C16D6911CF73}"/>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FFA895C-65B4-1A8E-8ECE-5FE1A1AE2C5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B4483AC-EAC6-C4A6-55BE-1E04187DC2E7}"/>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A18D082-C591-D137-ADF5-836E89F349D3}"/>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05767C8-4042-C14B-528F-84F3C4F473DA}"/>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AECBCE0-47EE-8D97-8355-1C912502A81E}"/>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BF28EA6-37A2-8ED3-6128-F930984784F0}"/>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81672E1-1BA1-088A-DB29-69AF28EB83D4}"/>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572DA4E7-F4D9-C323-DEBF-46926DD93F0F}"/>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Tree>
    <p:extLst>
      <p:ext uri="{BB962C8B-B14F-4D97-AF65-F5344CB8AC3E}">
        <p14:creationId xmlns:p14="http://schemas.microsoft.com/office/powerpoint/2010/main" val="33649772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037692-0DE1-305C-AC22-D6B9F4975EC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3103F173-6416-8D59-DCDF-FDDD27CA8207}"/>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50000" b="53612"/>
          <a:stretch/>
        </p:blipFill>
        <p:spPr>
          <a:xfrm flipH="1">
            <a:off x="6178064" y="3990789"/>
            <a:ext cx="6013936" cy="2867212"/>
          </a:xfrm>
          <a:prstGeom prst="rect">
            <a:avLst/>
          </a:prstGeom>
        </p:spPr>
      </p:pic>
      <p:grpSp>
        <p:nvGrpSpPr>
          <p:cNvPr id="9" name="Group 8">
            <a:extLst>
              <a:ext uri="{FF2B5EF4-FFF2-40B4-BE49-F238E27FC236}">
                <a16:creationId xmlns:a16="http://schemas.microsoft.com/office/drawing/2014/main" id="{F247FFB1-91EC-BCA3-B261-79D3589F50EA}"/>
              </a:ext>
            </a:extLst>
          </p:cNvPr>
          <p:cNvGrpSpPr/>
          <p:nvPr userDrawn="1"/>
        </p:nvGrpSpPr>
        <p:grpSpPr>
          <a:xfrm>
            <a:off x="10136221" y="308550"/>
            <a:ext cx="1840741" cy="399512"/>
            <a:chOff x="291761" y="313213"/>
            <a:chExt cx="2227296" cy="483409"/>
          </a:xfrm>
          <a:solidFill>
            <a:srgbClr val="154D9F"/>
          </a:solidFill>
        </p:grpSpPr>
        <p:sp>
          <p:nvSpPr>
            <p:cNvPr id="10" name="Freeform: Shape 9">
              <a:extLst>
                <a:ext uri="{FF2B5EF4-FFF2-40B4-BE49-F238E27FC236}">
                  <a16:creationId xmlns:a16="http://schemas.microsoft.com/office/drawing/2014/main" id="{9BA6ED42-58F4-53BA-35F9-D69057F86E06}"/>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3E9F992-F8CD-305A-3384-BDC8E797D817}"/>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F93ADF9-0FE4-69EF-F8E3-A63C035A9A53}"/>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13" name="Graphic 392">
              <a:extLst>
                <a:ext uri="{FF2B5EF4-FFF2-40B4-BE49-F238E27FC236}">
                  <a16:creationId xmlns:a16="http://schemas.microsoft.com/office/drawing/2014/main" id="{E06C9277-9135-A1CB-8021-5D1661EAB50A}"/>
                </a:ext>
              </a:extLst>
            </p:cNvPr>
            <p:cNvGrpSpPr/>
            <p:nvPr/>
          </p:nvGrpSpPr>
          <p:grpSpPr>
            <a:xfrm>
              <a:off x="863711" y="485473"/>
              <a:ext cx="1655346" cy="138512"/>
              <a:chOff x="863711" y="485473"/>
              <a:chExt cx="1655346" cy="138512"/>
            </a:xfrm>
            <a:grpFill/>
          </p:grpSpPr>
          <p:sp>
            <p:nvSpPr>
              <p:cNvPr id="15" name="Freeform: Shape 14">
                <a:extLst>
                  <a:ext uri="{FF2B5EF4-FFF2-40B4-BE49-F238E27FC236}">
                    <a16:creationId xmlns:a16="http://schemas.microsoft.com/office/drawing/2014/main" id="{7208B7A7-BCCE-8910-BF9A-D67A6EA3D300}"/>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CE17A9B-6018-67C3-356C-6BAA1C4581F4}"/>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5477FC3-B2D0-58C8-D2CA-747C00005A42}"/>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714A0B-B1AA-800C-13A8-1D995295C29F}"/>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E0D80AC-A75C-368D-5A56-818A5877A364}"/>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883038-AF50-11F0-EA91-77ADE0F80686}"/>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CE291EB-CA0E-7F2A-7186-87D5853C74F5}"/>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A69E03F-9326-F9B2-DE7B-268D94CC0F61}"/>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26F472AE-92BB-B658-EAF4-DDF627D40E42}"/>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Tree>
    <p:extLst>
      <p:ext uri="{BB962C8B-B14F-4D97-AF65-F5344CB8AC3E}">
        <p14:creationId xmlns:p14="http://schemas.microsoft.com/office/powerpoint/2010/main" val="429414194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50.svg"/></Relationships>
</file>

<file path=ppt/slides/_rels/slide6.xml.rels><?xml version="1.0" encoding="UTF-8" standalone="yes"?>
<Relationships xmlns="http://schemas.openxmlformats.org/package/2006/relationships"><Relationship Id="rId3" Type="http://schemas.microsoft.com/office/2018/10/relationships/comments" Target="../comments/modernComment_75FB95A0_2EB54DA8.xml"/><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50.sv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microsoft.com/office/2018/10/relationships/comments" Target="../comments/modernComment_75FB95A1_1C9FE9EA.xml"/><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50.sv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9621-9198-B55B-2CBA-5534B251EC4D}"/>
              </a:ext>
            </a:extLst>
          </p:cNvPr>
          <p:cNvSpPr>
            <a:spLocks noGrp="1"/>
          </p:cNvSpPr>
          <p:nvPr>
            <p:ph type="ctrTitle"/>
          </p:nvPr>
        </p:nvSpPr>
        <p:spPr>
          <a:xfrm>
            <a:off x="289088" y="1537143"/>
            <a:ext cx="9015549" cy="2387600"/>
          </a:xfrm>
        </p:spPr>
        <p:txBody>
          <a:bodyPr/>
          <a:lstStyle/>
          <a:p>
            <a:r>
              <a:rPr lang="en-IN" dirty="0">
                <a:latin typeface="+mn-lt"/>
              </a:rPr>
              <a:t>Customer Focused Case Studies </a:t>
            </a:r>
          </a:p>
        </p:txBody>
      </p:sp>
      <p:sp>
        <p:nvSpPr>
          <p:cNvPr id="5" name="Subtitle 4">
            <a:extLst>
              <a:ext uri="{FF2B5EF4-FFF2-40B4-BE49-F238E27FC236}">
                <a16:creationId xmlns:a16="http://schemas.microsoft.com/office/drawing/2014/main" id="{4FF6E7E1-4F1E-AF60-BFE6-EB60468B33E3}"/>
              </a:ext>
            </a:extLst>
          </p:cNvPr>
          <p:cNvSpPr>
            <a:spLocks noGrp="1"/>
          </p:cNvSpPr>
          <p:nvPr>
            <p:ph type="subTitle" idx="1"/>
          </p:nvPr>
        </p:nvSpPr>
        <p:spPr/>
        <p:txBody>
          <a:bodyPr/>
          <a:lstStyle/>
          <a:p>
            <a:r>
              <a:rPr lang="en-IN"/>
              <a:t>  </a:t>
            </a:r>
          </a:p>
        </p:txBody>
      </p:sp>
    </p:spTree>
    <p:extLst>
      <p:ext uri="{BB962C8B-B14F-4D97-AF65-F5344CB8AC3E}">
        <p14:creationId xmlns:p14="http://schemas.microsoft.com/office/powerpoint/2010/main" val="25407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E1D424F-EFA4-353D-F716-1B899001702F}"/>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6D5A1E65-AA6D-5446-93E7-B4983E38E6E0}"/>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1000">
                  <a:solidFill>
                    <a:schemeClr val="accent4"/>
                  </a:solidFill>
                  <a:latin typeface="Poppins Light" panose="00000400000000000000" pitchFamily="2" charset="0"/>
                  <a:cs typeface="Poppins Light" panose="00000400000000000000" pitchFamily="2" charset="0"/>
                </a:rPr>
                <a:t>Poor SLM data view</a:t>
              </a:r>
            </a:p>
          </p:txBody>
        </p:sp>
        <p:sp>
          <p:nvSpPr>
            <p:cNvPr id="23" name="Text Placeholder 7">
              <a:extLst>
                <a:ext uri="{FF2B5EF4-FFF2-40B4-BE49-F238E27FC236}">
                  <a16:creationId xmlns:a16="http://schemas.microsoft.com/office/drawing/2014/main" id="{FCBCA539-0FDC-51A4-CDC6-D6B9C2A6D54D}"/>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1DBDA17-2287-0C68-84B2-F5817F924C8A}"/>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62E64E0E-16C1-CA67-5CB5-BD0C8F1B24D3}"/>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Difficult to see the pools or categories.</a:t>
              </a:r>
            </a:p>
          </p:txBody>
        </p:sp>
        <p:sp>
          <p:nvSpPr>
            <p:cNvPr id="35" name="Text Placeholder 7">
              <a:extLst>
                <a:ext uri="{FF2B5EF4-FFF2-40B4-BE49-F238E27FC236}">
                  <a16:creationId xmlns:a16="http://schemas.microsoft.com/office/drawing/2014/main" id="{A1CD3AB9-59C0-AE43-6CE9-995F706CF31B}"/>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4A5A94CA-5436-E6C8-C7FF-89403976D630}"/>
              </a:ext>
            </a:extLst>
          </p:cNvPr>
          <p:cNvGrpSpPr/>
          <p:nvPr/>
        </p:nvGrpSpPr>
        <p:grpSpPr>
          <a:xfrm>
            <a:off x="4038795" y="1712131"/>
            <a:ext cx="3693351" cy="2207508"/>
            <a:chOff x="171006" y="4340648"/>
            <a:chExt cx="3693351" cy="2207508"/>
          </a:xfrm>
        </p:grpSpPr>
        <p:sp>
          <p:nvSpPr>
            <p:cNvPr id="57" name="Rectangle: Rounded Corners 56">
              <a:extLst>
                <a:ext uri="{FF2B5EF4-FFF2-40B4-BE49-F238E27FC236}">
                  <a16:creationId xmlns:a16="http://schemas.microsoft.com/office/drawing/2014/main" id="{6F7AE1CD-21E6-6DEE-B1FC-A54C226ED971}"/>
                </a:ext>
              </a:extLst>
            </p:cNvPr>
            <p:cNvSpPr/>
            <p:nvPr/>
          </p:nvSpPr>
          <p:spPr>
            <a:xfrm>
              <a:off x="171006" y="4614507"/>
              <a:ext cx="3693351"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Offered the SLM option on RACS BI, that breaks down the assets per pool.</a:t>
              </a:r>
            </a:p>
          </p:txBody>
        </p:sp>
        <p:sp>
          <p:nvSpPr>
            <p:cNvPr id="56" name="Text Placeholder 7">
              <a:extLst>
                <a:ext uri="{FF2B5EF4-FFF2-40B4-BE49-F238E27FC236}">
                  <a16:creationId xmlns:a16="http://schemas.microsoft.com/office/drawing/2014/main" id="{A8ED21F6-662A-E078-24BD-2B330A39331E}"/>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95659681-36C3-7BAE-BB16-0B1EE4436CD8}"/>
              </a:ext>
            </a:extLst>
          </p:cNvPr>
          <p:cNvGrpSpPr/>
          <p:nvPr/>
        </p:nvGrpSpPr>
        <p:grpSpPr>
          <a:xfrm>
            <a:off x="4019558" y="4069996"/>
            <a:ext cx="3693355" cy="2214072"/>
            <a:chOff x="4019558" y="4340648"/>
            <a:chExt cx="3693355" cy="2214072"/>
          </a:xfrm>
        </p:grpSpPr>
        <p:sp>
          <p:nvSpPr>
            <p:cNvPr id="66" name="Rectangle: Rounded Corners 65">
              <a:extLst>
                <a:ext uri="{FF2B5EF4-FFF2-40B4-BE49-F238E27FC236}">
                  <a16:creationId xmlns:a16="http://schemas.microsoft.com/office/drawing/2014/main" id="{57478415-C60C-B889-1715-856E17218CAF}"/>
                </a:ext>
              </a:extLst>
            </p:cNvPr>
            <p:cNvSpPr/>
            <p:nvPr/>
          </p:nvSpPr>
          <p:spPr>
            <a:xfrm>
              <a:off x="4019558" y="4614507"/>
              <a:ext cx="3693355" cy="194021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Customer benefits from saving money, in case they ever need to re utilize a license, not to spend money on licenses never used and also transferring licenses from one pool to another one when possible</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easier to see it on RACS BI than on the Smart Account on Cisco, therefore it was easier to keep track of all those movements.</a:t>
              </a:r>
              <a:endParaRPr lang="en-IN" sz="1000">
                <a:solidFill>
                  <a:schemeClr val="accent4"/>
                </a:solidFill>
                <a:latin typeface="Poppins Light" panose="00000400000000000000" pitchFamily="2" charset="0"/>
                <a:cs typeface="Poppins Light" panose="00000400000000000000" pitchFamily="2" charset="0"/>
              </a:endParaRPr>
            </a:p>
          </p:txBody>
        </p:sp>
        <p:sp>
          <p:nvSpPr>
            <p:cNvPr id="73" name="Text Placeholder 7">
              <a:extLst>
                <a:ext uri="{FF2B5EF4-FFF2-40B4-BE49-F238E27FC236}">
                  <a16:creationId xmlns:a16="http://schemas.microsoft.com/office/drawing/2014/main" id="{873BAB06-2520-69E4-A76E-3569A8118E32}"/>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4" name="Group 3">
            <a:extLst>
              <a:ext uri="{FF2B5EF4-FFF2-40B4-BE49-F238E27FC236}">
                <a16:creationId xmlns:a16="http://schemas.microsoft.com/office/drawing/2014/main" id="{E987A776-AB0F-38C1-DA52-30FCB927E235}"/>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6118B3ED-8E8A-7CD3-CBE2-9960167AA06A}"/>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B54E38FE-5282-0CDC-5016-E8E7484D71A8}"/>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941B824-2EE4-2045-B156-C6FE4BF38930}"/>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D67B4E3-E03F-C384-D47E-7DA240A84DE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B4B3AB3-1D76-5AA0-FA8E-EE8AA81C65D4}"/>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4ACC6451-CF38-AB74-90F3-436F5E65657A}"/>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0B865110-8621-E860-BEB1-FBD7781CBEE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DBDE841-E820-0FAB-CF63-AC787DCE730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4578D33-F488-5E91-60D3-3C128EDF4C19}"/>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F7E2DFD-61FA-9B01-F3F1-80BBA5F05A1B}"/>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6B1FA64-8E56-6222-F007-3F42BBB0430F}"/>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FBAEF6F-B19A-F3C2-186A-731D06DC382F}"/>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78DA45-18B8-EFAF-FE24-AD2FB05E69AC}"/>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8E0471-FE40-A0C6-B0D6-68A93251821D}"/>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139FD809-F7E4-1ED8-0658-C254E02BC44B}"/>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76F70D8F-4707-19CA-1068-5674EB0B2E41}"/>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DE01C2BE-B88E-9832-DBB8-4BC33C3D943B}"/>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CFDAE7D-1786-8632-5F71-200363A06356}"/>
              </a:ext>
            </a:extLst>
          </p:cNvPr>
          <p:cNvSpPr txBox="1"/>
          <p:nvPr/>
        </p:nvSpPr>
        <p:spPr>
          <a:xfrm>
            <a:off x="0" y="20311"/>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Manufacturing Company</a:t>
            </a:r>
          </a:p>
        </p:txBody>
      </p:sp>
      <p:sp>
        <p:nvSpPr>
          <p:cNvPr id="9" name="Rectangle 8">
            <a:extLst>
              <a:ext uri="{FF2B5EF4-FFF2-40B4-BE49-F238E27FC236}">
                <a16:creationId xmlns:a16="http://schemas.microsoft.com/office/drawing/2014/main" id="{340480E5-85AD-F24B-EB65-4FE85EC6008E}"/>
              </a:ext>
            </a:extLst>
          </p:cNvPr>
          <p:cNvSpPr/>
          <p:nvPr/>
        </p:nvSpPr>
        <p:spPr>
          <a:xfrm>
            <a:off x="2023091" y="544488"/>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500"/>
              <a:t>A Lens Manufacturing Company</a:t>
            </a:r>
            <a:endParaRPr lang="en-IN" sz="1500">
              <a:ea typeface="Calibri"/>
              <a:cs typeface="Calibri"/>
            </a:endParaRPr>
          </a:p>
        </p:txBody>
      </p:sp>
      <p:sp>
        <p:nvSpPr>
          <p:cNvPr id="33" name="TextBox 32">
            <a:extLst>
              <a:ext uri="{FF2B5EF4-FFF2-40B4-BE49-F238E27FC236}">
                <a16:creationId xmlns:a16="http://schemas.microsoft.com/office/drawing/2014/main" id="{AAAC00AF-225D-E87C-A081-33CD4BBE53F4}"/>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4" name="Rectangle: Rounded Corners 33">
            <a:extLst>
              <a:ext uri="{FF2B5EF4-FFF2-40B4-BE49-F238E27FC236}">
                <a16:creationId xmlns:a16="http://schemas.microsoft.com/office/drawing/2014/main" id="{4A7EE739-786F-F4BA-5FA6-CED4A0C1ABC9}"/>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4" name="Group 43">
            <a:extLst>
              <a:ext uri="{FF2B5EF4-FFF2-40B4-BE49-F238E27FC236}">
                <a16:creationId xmlns:a16="http://schemas.microsoft.com/office/drawing/2014/main" id="{456317B6-3596-6030-7033-21025341BF7B}"/>
              </a:ext>
            </a:extLst>
          </p:cNvPr>
          <p:cNvGrpSpPr/>
          <p:nvPr/>
        </p:nvGrpSpPr>
        <p:grpSpPr>
          <a:xfrm>
            <a:off x="6816805" y="665465"/>
            <a:ext cx="1236093" cy="430887"/>
            <a:chOff x="4143669" y="5708152"/>
            <a:chExt cx="1236093" cy="430887"/>
          </a:xfrm>
        </p:grpSpPr>
        <p:sp>
          <p:nvSpPr>
            <p:cNvPr id="53" name="TextBox 52">
              <a:extLst>
                <a:ext uri="{FF2B5EF4-FFF2-40B4-BE49-F238E27FC236}">
                  <a16:creationId xmlns:a16="http://schemas.microsoft.com/office/drawing/2014/main" id="{4DB9CD60-0EE8-B9CE-54F6-222215DC051E}"/>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bg1">
                      <a:lumMod val="65000"/>
                    </a:schemeClr>
                  </a:solidFill>
                  <a:latin typeface="Poppins Light" panose="00000400000000000000" pitchFamily="2" charset="0"/>
                  <a:cs typeface="Poppins Light" panose="00000400000000000000" pitchFamily="2" charset="0"/>
                </a:rPr>
                <a:t>Opex</a:t>
              </a:r>
              <a:r>
                <a:rPr lang="en-US" sz="1100">
                  <a:solidFill>
                    <a:schemeClr val="bg1">
                      <a:lumMod val="65000"/>
                    </a:schemeClr>
                  </a:solidFill>
                  <a:latin typeface="Poppins Light" panose="00000400000000000000" pitchFamily="2" charset="0"/>
                  <a:cs typeface="Poppins Light" panose="00000400000000000000" pitchFamily="2" charset="0"/>
                </a:rPr>
                <a:t> </a:t>
              </a:r>
            </a:p>
            <a:p>
              <a:r>
                <a:rPr lang="en-US" sz="1100">
                  <a:solidFill>
                    <a:srgbClr val="A6A6A6"/>
                  </a:solidFill>
                  <a:latin typeface="Poppins Light" panose="00000400000000000000" pitchFamily="2" charset="0"/>
                  <a:cs typeface="Poppins Light" panose="00000400000000000000" pitchFamily="2" charset="0"/>
                </a:rPr>
                <a:t>Savings</a:t>
              </a:r>
            </a:p>
          </p:txBody>
        </p:sp>
        <p:sp>
          <p:nvSpPr>
            <p:cNvPr id="59" name="Rectangle 58">
              <a:extLst>
                <a:ext uri="{FF2B5EF4-FFF2-40B4-BE49-F238E27FC236}">
                  <a16:creationId xmlns:a16="http://schemas.microsoft.com/office/drawing/2014/main" id="{1A8C7932-45C6-0062-05B4-AFE4335CB762}"/>
                </a:ext>
              </a:extLst>
            </p:cNvPr>
            <p:cNvSpPr>
              <a:spLocks noChangeAspect="1"/>
            </p:cNvSpPr>
            <p:nvPr/>
          </p:nvSpPr>
          <p:spPr>
            <a:xfrm>
              <a:off x="4143669" y="5830724"/>
              <a:ext cx="206101" cy="224768"/>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74E19A6-C827-8CB6-7186-8A29192F5AEC}"/>
              </a:ext>
            </a:extLst>
          </p:cNvPr>
          <p:cNvGrpSpPr/>
          <p:nvPr/>
        </p:nvGrpSpPr>
        <p:grpSpPr>
          <a:xfrm>
            <a:off x="9314379" y="665465"/>
            <a:ext cx="1449762" cy="430887"/>
            <a:chOff x="6749531" y="5708152"/>
            <a:chExt cx="1449762" cy="430887"/>
          </a:xfrm>
        </p:grpSpPr>
        <p:sp>
          <p:nvSpPr>
            <p:cNvPr id="62" name="TextBox 61">
              <a:extLst>
                <a:ext uri="{FF2B5EF4-FFF2-40B4-BE49-F238E27FC236}">
                  <a16:creationId xmlns:a16="http://schemas.microsoft.com/office/drawing/2014/main" id="{7594C1BC-BFB2-C759-1094-9F25AC2F2E03}"/>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63" name="Group 62">
              <a:extLst>
                <a:ext uri="{FF2B5EF4-FFF2-40B4-BE49-F238E27FC236}">
                  <a16:creationId xmlns:a16="http://schemas.microsoft.com/office/drawing/2014/main" id="{E87788F6-6917-A76E-B74A-9DACF6D00ADA}"/>
                </a:ext>
              </a:extLst>
            </p:cNvPr>
            <p:cNvGrpSpPr/>
            <p:nvPr/>
          </p:nvGrpSpPr>
          <p:grpSpPr>
            <a:xfrm>
              <a:off x="6749531" y="5787155"/>
              <a:ext cx="274279" cy="262598"/>
              <a:chOff x="6749531" y="5787155"/>
              <a:chExt cx="274279" cy="262598"/>
            </a:xfrm>
          </p:grpSpPr>
          <p:sp>
            <p:nvSpPr>
              <p:cNvPr id="64" name="Rectangle 63">
                <a:extLst>
                  <a:ext uri="{FF2B5EF4-FFF2-40B4-BE49-F238E27FC236}">
                    <a16:creationId xmlns:a16="http://schemas.microsoft.com/office/drawing/2014/main" id="{70D13800-D464-0AA1-9ECB-4239768DDC22}"/>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Checkmark with solid fill">
                <a:extLst>
                  <a:ext uri="{FF2B5EF4-FFF2-40B4-BE49-F238E27FC236}">
                    <a16:creationId xmlns:a16="http://schemas.microsoft.com/office/drawing/2014/main" id="{6852B35C-2234-7B12-8BEC-337AE13E2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020" y="5787155"/>
                <a:ext cx="240790" cy="262598"/>
              </a:xfrm>
              <a:prstGeom prst="rect">
                <a:avLst/>
              </a:prstGeom>
            </p:spPr>
          </p:pic>
        </p:grpSp>
      </p:grpSp>
      <p:grpSp>
        <p:nvGrpSpPr>
          <p:cNvPr id="67" name="Group 66">
            <a:extLst>
              <a:ext uri="{FF2B5EF4-FFF2-40B4-BE49-F238E27FC236}">
                <a16:creationId xmlns:a16="http://schemas.microsoft.com/office/drawing/2014/main" id="{E9B0DFFB-C639-D1FF-6BF9-0DD01628A80E}"/>
              </a:ext>
            </a:extLst>
          </p:cNvPr>
          <p:cNvGrpSpPr/>
          <p:nvPr/>
        </p:nvGrpSpPr>
        <p:grpSpPr>
          <a:xfrm>
            <a:off x="8021270" y="665465"/>
            <a:ext cx="1145348" cy="430887"/>
            <a:chOff x="5468454" y="5708152"/>
            <a:chExt cx="1145348" cy="430887"/>
          </a:xfrm>
        </p:grpSpPr>
        <p:sp>
          <p:nvSpPr>
            <p:cNvPr id="74" name="TextBox 73">
              <a:extLst>
                <a:ext uri="{FF2B5EF4-FFF2-40B4-BE49-F238E27FC236}">
                  <a16:creationId xmlns:a16="http://schemas.microsoft.com/office/drawing/2014/main" id="{C97378E4-93A7-5103-4D32-35C6FA27DB71}"/>
                </a:ext>
              </a:extLst>
            </p:cNvPr>
            <p:cNvSpPr txBox="1"/>
            <p:nvPr/>
          </p:nvSpPr>
          <p:spPr>
            <a:xfrm>
              <a:off x="5791548" y="5708152"/>
              <a:ext cx="822254"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Reduced</a:t>
              </a:r>
            </a:p>
            <a:p>
              <a:r>
                <a:rPr lang="en-US" sz="1100">
                  <a:solidFill>
                    <a:srgbClr val="31A559"/>
                  </a:solidFill>
                  <a:latin typeface="Poppins Light" panose="00000400000000000000" pitchFamily="2" charset="0"/>
                  <a:cs typeface="Poppins Light" panose="00000400000000000000" pitchFamily="2" charset="0"/>
                </a:rPr>
                <a:t>Costs</a:t>
              </a:r>
            </a:p>
          </p:txBody>
        </p:sp>
        <p:grpSp>
          <p:nvGrpSpPr>
            <p:cNvPr id="76" name="Group 75">
              <a:extLst>
                <a:ext uri="{FF2B5EF4-FFF2-40B4-BE49-F238E27FC236}">
                  <a16:creationId xmlns:a16="http://schemas.microsoft.com/office/drawing/2014/main" id="{71A8E5AB-78C2-0317-00A7-54BBCC3F59DA}"/>
                </a:ext>
              </a:extLst>
            </p:cNvPr>
            <p:cNvGrpSpPr/>
            <p:nvPr/>
          </p:nvGrpSpPr>
          <p:grpSpPr>
            <a:xfrm>
              <a:off x="5468454" y="5788162"/>
              <a:ext cx="282657" cy="262598"/>
              <a:chOff x="5468454" y="5788162"/>
              <a:chExt cx="282657" cy="262598"/>
            </a:xfrm>
          </p:grpSpPr>
          <p:sp>
            <p:nvSpPr>
              <p:cNvPr id="78" name="Rectangle 77">
                <a:extLst>
                  <a:ext uri="{FF2B5EF4-FFF2-40B4-BE49-F238E27FC236}">
                    <a16:creationId xmlns:a16="http://schemas.microsoft.com/office/drawing/2014/main" id="{D625700D-B617-72E3-A672-F97022B0734A}"/>
                  </a:ext>
                </a:extLst>
              </p:cNvPr>
              <p:cNvSpPr>
                <a:spLocks noChangeAspect="1"/>
              </p:cNvSpPr>
              <p:nvPr/>
            </p:nvSpPr>
            <p:spPr>
              <a:xfrm>
                <a:off x="5468454" y="5840941"/>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Checkmark with solid fill">
                <a:extLst>
                  <a:ext uri="{FF2B5EF4-FFF2-40B4-BE49-F238E27FC236}">
                    <a16:creationId xmlns:a16="http://schemas.microsoft.com/office/drawing/2014/main" id="{2DA9D2CA-591B-B636-CF8B-FE603C37D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321" y="5788162"/>
                <a:ext cx="240790" cy="262598"/>
              </a:xfrm>
              <a:prstGeom prst="rect">
                <a:avLst/>
              </a:prstGeom>
            </p:spPr>
          </p:pic>
        </p:grpSp>
      </p:grpSp>
      <p:grpSp>
        <p:nvGrpSpPr>
          <p:cNvPr id="80" name="Group 79">
            <a:extLst>
              <a:ext uri="{FF2B5EF4-FFF2-40B4-BE49-F238E27FC236}">
                <a16:creationId xmlns:a16="http://schemas.microsoft.com/office/drawing/2014/main" id="{4DF6644C-CCB4-1A8F-BF5E-ECA76983BE5E}"/>
              </a:ext>
            </a:extLst>
          </p:cNvPr>
          <p:cNvGrpSpPr/>
          <p:nvPr/>
        </p:nvGrpSpPr>
        <p:grpSpPr>
          <a:xfrm>
            <a:off x="10704998" y="665465"/>
            <a:ext cx="1278246" cy="430887"/>
            <a:chOff x="7983734" y="5718367"/>
            <a:chExt cx="1278246" cy="430887"/>
          </a:xfrm>
        </p:grpSpPr>
        <p:sp>
          <p:nvSpPr>
            <p:cNvPr id="81" name="TextBox 80">
              <a:extLst>
                <a:ext uri="{FF2B5EF4-FFF2-40B4-BE49-F238E27FC236}">
                  <a16:creationId xmlns:a16="http://schemas.microsoft.com/office/drawing/2014/main" id="{92213D16-5986-5F3C-9457-CAA59AF9C7A4}"/>
                </a:ext>
              </a:extLst>
            </p:cNvPr>
            <p:cNvSpPr txBox="1"/>
            <p:nvPr/>
          </p:nvSpPr>
          <p:spPr>
            <a:xfrm>
              <a:off x="8321919" y="5718367"/>
              <a:ext cx="940061" cy="430887"/>
            </a:xfrm>
            <a:prstGeom prst="rect">
              <a:avLst/>
            </a:prstGeom>
            <a:noFill/>
          </p:spPr>
          <p:txBody>
            <a:bodyPr wrap="square" rtlCol="0">
              <a:spAutoFit/>
            </a:bodyPr>
            <a:lstStyle/>
            <a:p>
              <a:r>
                <a:rPr lang="en-US" sz="1100">
                  <a:solidFill>
                    <a:srgbClr val="A6A6A6"/>
                  </a:solidFill>
                  <a:latin typeface="Poppins Light" panose="00000400000000000000" pitchFamily="2" charset="0"/>
                  <a:cs typeface="Poppins Light" panose="00000400000000000000" pitchFamily="2" charset="0"/>
                </a:rPr>
                <a:t>Risk </a:t>
              </a:r>
            </a:p>
            <a:p>
              <a:r>
                <a:rPr lang="en-US" sz="1100">
                  <a:solidFill>
                    <a:srgbClr val="A6A6A6"/>
                  </a:solidFill>
                  <a:latin typeface="Poppins Light" panose="00000400000000000000" pitchFamily="2" charset="0"/>
                  <a:cs typeface="Poppins Light" panose="00000400000000000000" pitchFamily="2" charset="0"/>
                </a:rPr>
                <a:t>Mitigation</a:t>
              </a:r>
            </a:p>
          </p:txBody>
        </p:sp>
        <p:sp>
          <p:nvSpPr>
            <p:cNvPr id="83" name="Rectangle 82">
              <a:extLst>
                <a:ext uri="{FF2B5EF4-FFF2-40B4-BE49-F238E27FC236}">
                  <a16:creationId xmlns:a16="http://schemas.microsoft.com/office/drawing/2014/main" id="{A8283BC8-1BC5-4556-0354-8F0D105F7921}"/>
                </a:ext>
              </a:extLst>
            </p:cNvPr>
            <p:cNvSpPr>
              <a:spLocks noChangeAspect="1"/>
            </p:cNvSpPr>
            <p:nvPr/>
          </p:nvSpPr>
          <p:spPr>
            <a:xfrm>
              <a:off x="7983734" y="5851157"/>
              <a:ext cx="187365" cy="204335"/>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A6EF0C14-C39F-47B3-0DC1-0E0F8D0861EA}"/>
              </a:ext>
            </a:extLst>
          </p:cNvPr>
          <p:cNvSpPr txBox="1"/>
          <p:nvPr/>
        </p:nvSpPr>
        <p:spPr>
          <a:xfrm>
            <a:off x="4509191" y="6528952"/>
            <a:ext cx="4090297" cy="369332"/>
          </a:xfrm>
          <a:prstGeom prst="rect">
            <a:avLst/>
          </a:prstGeom>
          <a:noFill/>
        </p:spPr>
        <p:txBody>
          <a:bodyPr wrap="square" rtlCol="0">
            <a:spAutoFit/>
          </a:bodyPr>
          <a:lstStyle/>
          <a:p>
            <a:r>
              <a:rPr lang="en-IN">
                <a:solidFill>
                  <a:schemeClr val="bg1">
                    <a:lumMod val="65000"/>
                  </a:schemeClr>
                </a:solidFill>
              </a:rPr>
              <a:t>Case Study ID : 2023NCSID001</a:t>
            </a:r>
          </a:p>
        </p:txBody>
      </p:sp>
    </p:spTree>
    <p:extLst>
      <p:ext uri="{BB962C8B-B14F-4D97-AF65-F5344CB8AC3E}">
        <p14:creationId xmlns:p14="http://schemas.microsoft.com/office/powerpoint/2010/main" val="129926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C6EF0-2595-98EE-8FF9-10459C8B91C2}"/>
            </a:ext>
          </a:extLst>
        </p:cNvPr>
        <p:cNvGrpSpPr/>
        <p:nvPr/>
      </p:nvGrpSpPr>
      <p:grpSpPr>
        <a:xfrm>
          <a:off x="0" y="0"/>
          <a:ext cx="0" cy="0"/>
          <a:chOff x="0" y="0"/>
          <a:chExt cx="0" cy="0"/>
        </a:xfrm>
      </p:grpSpPr>
      <p:grpSp>
        <p:nvGrpSpPr>
          <p:cNvPr id="69" name="Group 68">
            <a:extLst>
              <a:ext uri="{FF2B5EF4-FFF2-40B4-BE49-F238E27FC236}">
                <a16:creationId xmlns:a16="http://schemas.microsoft.com/office/drawing/2014/main" id="{3378E999-2D3C-4070-D1BF-7579927CE447}"/>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11EABC30-7687-05FB-9E28-765B1518058D}"/>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The customer’s Install Base (IB) data was not accurate and did not align with EA..</a:t>
              </a:r>
            </a:p>
            <a:p>
              <a:r>
                <a:rPr lang="en-US" sz="1000">
                  <a:solidFill>
                    <a:schemeClr val="accent4"/>
                  </a:solidFill>
                  <a:latin typeface="Poppins Light" panose="00000400000000000000" pitchFamily="2" charset="0"/>
                  <a:cs typeface="Poppins Light" panose="00000400000000000000" pitchFamily="2" charset="0"/>
                </a:rPr>
                <a:t>The OEM database was also not updated, with misalignment of minor and major asset types. Furthermore, the problem in the database was compounded by inappropriate asset tagging.</a:t>
              </a:r>
            </a:p>
            <a:p>
              <a:endParaRPr lang="en-US" sz="1000">
                <a:solidFill>
                  <a:schemeClr val="accent4"/>
                </a:solidFill>
                <a:latin typeface="Poppins Light" panose="00000400000000000000" pitchFamily="2" charset="0"/>
                <a:cs typeface="Poppins Light" panose="00000400000000000000" pitchFamily="2" charset="0"/>
              </a:endParaRPr>
            </a:p>
            <a:p>
              <a:r>
                <a:rPr lang="en-US" sz="1000">
                  <a:solidFill>
                    <a:schemeClr val="accent4"/>
                  </a:solidFill>
                  <a:latin typeface="Poppins Light" panose="00000400000000000000" pitchFamily="2" charset="0"/>
                  <a:cs typeface="Poppins Light" panose="00000400000000000000" pitchFamily="2" charset="0"/>
                </a:rPr>
                <a:t>Some assets had end dates before the EA end date &amp; and wrong asset coverage.</a:t>
              </a:r>
              <a:endParaRPr lang="en-IN" sz="1000">
                <a:solidFill>
                  <a:schemeClr val="accent4"/>
                </a:solidFill>
                <a:latin typeface="Poppins Light" panose="00000400000000000000" pitchFamily="2" charset="0"/>
                <a:cs typeface="Poppins Light" panose="00000400000000000000" pitchFamily="2" charset="0"/>
              </a:endParaRPr>
            </a:p>
          </p:txBody>
        </p:sp>
        <p:sp>
          <p:nvSpPr>
            <p:cNvPr id="23" name="Text Placeholder 7">
              <a:extLst>
                <a:ext uri="{FF2B5EF4-FFF2-40B4-BE49-F238E27FC236}">
                  <a16:creationId xmlns:a16="http://schemas.microsoft.com/office/drawing/2014/main" id="{FAE663C4-BD98-B002-754C-8DE365C6F4E1}"/>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8238F91-3478-B2BB-EB09-E4B31C6D8B67}"/>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3B41FAAA-91CD-A6E7-337A-BAA3851308A2}"/>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Eligible assets were missing coverage they were eligible for.</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Customer was not aware if there are critical assets missing EA coverage.</a:t>
              </a:r>
              <a:endParaRPr lang="en-IN" sz="1050">
                <a:solidFill>
                  <a:schemeClr val="accent4"/>
                </a:solidFill>
                <a:latin typeface="Poppins Light" panose="00000400000000000000" pitchFamily="2" charset="0"/>
                <a:cs typeface="Poppins Light" panose="00000400000000000000" pitchFamily="2" charset="0"/>
              </a:endParaRPr>
            </a:p>
          </p:txBody>
        </p:sp>
        <p:sp>
          <p:nvSpPr>
            <p:cNvPr id="35" name="Text Placeholder 7">
              <a:extLst>
                <a:ext uri="{FF2B5EF4-FFF2-40B4-BE49-F238E27FC236}">
                  <a16:creationId xmlns:a16="http://schemas.microsoft.com/office/drawing/2014/main" id="{2D3DE9FB-D14E-377D-48A5-07154E5DA8AE}"/>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9B580B18-3D68-4B0C-5450-9E8BB7A31AB2}"/>
              </a:ext>
            </a:extLst>
          </p:cNvPr>
          <p:cNvGrpSpPr/>
          <p:nvPr/>
        </p:nvGrpSpPr>
        <p:grpSpPr>
          <a:xfrm>
            <a:off x="4038795" y="1712131"/>
            <a:ext cx="3693351" cy="2207508"/>
            <a:chOff x="171006" y="4340648"/>
            <a:chExt cx="3693351" cy="2207508"/>
          </a:xfrm>
        </p:grpSpPr>
        <p:sp>
          <p:nvSpPr>
            <p:cNvPr id="57" name="Rectangle: Rounded Corners 56">
              <a:extLst>
                <a:ext uri="{FF2B5EF4-FFF2-40B4-BE49-F238E27FC236}">
                  <a16:creationId xmlns:a16="http://schemas.microsoft.com/office/drawing/2014/main" id="{51BA41AC-2AA8-3C35-6E50-CFF47B0F0AC6}"/>
                </a:ext>
              </a:extLst>
            </p:cNvPr>
            <p:cNvSpPr/>
            <p:nvPr/>
          </p:nvSpPr>
          <p:spPr>
            <a:xfrm>
              <a:off x="171006" y="4614507"/>
              <a:ext cx="3693351"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EA analysis to identify Expired Assets, Assets Expiring before EA end date (highlighting assets covered till LDOS), Assets covered till EA end date and Never Covered assets.</a:t>
              </a:r>
            </a:p>
          </p:txBody>
        </p:sp>
        <p:sp>
          <p:nvSpPr>
            <p:cNvPr id="56" name="Text Placeholder 7">
              <a:extLst>
                <a:ext uri="{FF2B5EF4-FFF2-40B4-BE49-F238E27FC236}">
                  <a16:creationId xmlns:a16="http://schemas.microsoft.com/office/drawing/2014/main" id="{AE28BD0F-83C6-D248-171C-09B1D4B16958}"/>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D3AD468B-6F36-1A0A-BAA3-E999AB322E80}"/>
              </a:ext>
            </a:extLst>
          </p:cNvPr>
          <p:cNvGrpSpPr/>
          <p:nvPr/>
        </p:nvGrpSpPr>
        <p:grpSpPr>
          <a:xfrm>
            <a:off x="4019558" y="4069996"/>
            <a:ext cx="3693355" cy="2214072"/>
            <a:chOff x="4019558" y="4340648"/>
            <a:chExt cx="3693355" cy="2214072"/>
          </a:xfrm>
        </p:grpSpPr>
        <p:sp>
          <p:nvSpPr>
            <p:cNvPr id="66" name="Rectangle: Rounded Corners 65">
              <a:extLst>
                <a:ext uri="{FF2B5EF4-FFF2-40B4-BE49-F238E27FC236}">
                  <a16:creationId xmlns:a16="http://schemas.microsoft.com/office/drawing/2014/main" id="{E6C6374E-1BCA-DA52-A477-CB94511257AC}"/>
                </a:ext>
              </a:extLst>
            </p:cNvPr>
            <p:cNvSpPr/>
            <p:nvPr/>
          </p:nvSpPr>
          <p:spPr>
            <a:xfrm>
              <a:off x="4019558" y="4614507"/>
              <a:ext cx="3693355" cy="194021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A lot of uncovered assets were found that were put under contract in the EA at no extra cost by Cisco.</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There were a few Security assets that were found to be Never Covered and posed threats as these were critical. These were put under the EA contract as well.</a:t>
              </a:r>
              <a:endParaRPr lang="en-IN" sz="1000">
                <a:solidFill>
                  <a:schemeClr val="accent4"/>
                </a:solidFill>
                <a:latin typeface="Poppins Light" panose="00000400000000000000" pitchFamily="2" charset="0"/>
                <a:cs typeface="Poppins Light" panose="00000400000000000000" pitchFamily="2" charset="0"/>
              </a:endParaRPr>
            </a:p>
          </p:txBody>
        </p:sp>
        <p:sp>
          <p:nvSpPr>
            <p:cNvPr id="73" name="Text Placeholder 7">
              <a:extLst>
                <a:ext uri="{FF2B5EF4-FFF2-40B4-BE49-F238E27FC236}">
                  <a16:creationId xmlns:a16="http://schemas.microsoft.com/office/drawing/2014/main" id="{CE1AA19B-01C6-705A-D7B3-92DA86E091EE}"/>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4" name="Group 3">
            <a:extLst>
              <a:ext uri="{FF2B5EF4-FFF2-40B4-BE49-F238E27FC236}">
                <a16:creationId xmlns:a16="http://schemas.microsoft.com/office/drawing/2014/main" id="{147CDDF7-1586-4171-DD09-1D199D20ECBB}"/>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2EA43BD2-E509-C8F5-357F-D53CE4B890E9}"/>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0541EC4A-DB6D-6944-EA3A-83A2B4C634E9}"/>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B710559-4043-CDD0-5019-B5C66C5DCEC1}"/>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9632D4C-64FB-2BFE-2A86-D70B5473E57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A63DC25-1DBF-0794-FF68-D6C12EB9687E}"/>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27ED0A9C-681A-7E59-6C74-E1BDF216C931}"/>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2C6E5419-294E-1013-133B-10C71B50E87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20B8332-81D7-0A35-79CB-E02C4B2E13F2}"/>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7984E7FA-D467-E85D-55BB-BEC86A6D6BAC}"/>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6284A-ACDC-D899-1A08-7404398E1F74}"/>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0CE8250-8989-5C0E-ADAA-A460BE6498AC}"/>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026ACF5-52E0-F3DB-3E7C-2727B75D9541}"/>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AAD9AC6-633B-D073-1E10-575FDAB7BE7A}"/>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1187A62-7004-5492-27FE-3CD7B6B9F323}"/>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7750C44A-0066-4D8D-2A67-92C76CF0DB8A}"/>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DFA17306-EF86-EF11-B644-95D189B15BA9}"/>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FD3A7B10-6D8F-702F-7983-638B8DBC5199}"/>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034AA11-C8F3-DDC5-EC08-8106ABE550F9}"/>
              </a:ext>
            </a:extLst>
          </p:cNvPr>
          <p:cNvSpPr txBox="1"/>
          <p:nvPr/>
        </p:nvSpPr>
        <p:spPr>
          <a:xfrm>
            <a:off x="0" y="20311"/>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Fortune 200 Financial Services Company</a:t>
            </a:r>
          </a:p>
        </p:txBody>
      </p:sp>
      <p:sp>
        <p:nvSpPr>
          <p:cNvPr id="9" name="Rectangle 8">
            <a:extLst>
              <a:ext uri="{FF2B5EF4-FFF2-40B4-BE49-F238E27FC236}">
                <a16:creationId xmlns:a16="http://schemas.microsoft.com/office/drawing/2014/main" id="{497FE586-1E2F-A012-A65E-D12C3BD5D244}"/>
              </a:ext>
            </a:extLst>
          </p:cNvPr>
          <p:cNvSpPr/>
          <p:nvPr/>
        </p:nvSpPr>
        <p:spPr>
          <a:xfrm>
            <a:off x="2023091" y="544488"/>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500"/>
              <a:t>Fortune 200 Financial Services  Company</a:t>
            </a:r>
            <a:endParaRPr lang="en-IN" sz="1500">
              <a:ea typeface="Calibri"/>
              <a:cs typeface="Calibri"/>
            </a:endParaRPr>
          </a:p>
        </p:txBody>
      </p:sp>
      <p:sp>
        <p:nvSpPr>
          <p:cNvPr id="33" name="TextBox 32">
            <a:extLst>
              <a:ext uri="{FF2B5EF4-FFF2-40B4-BE49-F238E27FC236}">
                <a16:creationId xmlns:a16="http://schemas.microsoft.com/office/drawing/2014/main" id="{FA89FA9F-415A-608F-8E52-CB6C9E5CA0A5}"/>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4" name="Rectangle: Rounded Corners 33">
            <a:extLst>
              <a:ext uri="{FF2B5EF4-FFF2-40B4-BE49-F238E27FC236}">
                <a16:creationId xmlns:a16="http://schemas.microsoft.com/office/drawing/2014/main" id="{59A2F19F-8E4B-E42D-F859-CB2D128C8A3C}"/>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4" name="Group 43">
            <a:extLst>
              <a:ext uri="{FF2B5EF4-FFF2-40B4-BE49-F238E27FC236}">
                <a16:creationId xmlns:a16="http://schemas.microsoft.com/office/drawing/2014/main" id="{071420E6-6D9D-E844-ED88-733134366CAF}"/>
              </a:ext>
            </a:extLst>
          </p:cNvPr>
          <p:cNvGrpSpPr/>
          <p:nvPr/>
        </p:nvGrpSpPr>
        <p:grpSpPr>
          <a:xfrm>
            <a:off x="6816805" y="665465"/>
            <a:ext cx="1236093" cy="430887"/>
            <a:chOff x="4143669" y="5708152"/>
            <a:chExt cx="1236093" cy="430887"/>
          </a:xfrm>
        </p:grpSpPr>
        <p:sp>
          <p:nvSpPr>
            <p:cNvPr id="53" name="TextBox 52">
              <a:extLst>
                <a:ext uri="{FF2B5EF4-FFF2-40B4-BE49-F238E27FC236}">
                  <a16:creationId xmlns:a16="http://schemas.microsoft.com/office/drawing/2014/main" id="{B42B3613-5897-BE86-749C-96CE173A22E1}"/>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bg1">
                      <a:lumMod val="65000"/>
                    </a:schemeClr>
                  </a:solidFill>
                  <a:latin typeface="Poppins Light" panose="00000400000000000000" pitchFamily="2" charset="0"/>
                  <a:cs typeface="Poppins Light" panose="00000400000000000000" pitchFamily="2" charset="0"/>
                </a:rPr>
                <a:t>Opex</a:t>
              </a:r>
              <a:r>
                <a:rPr lang="en-US" sz="1100">
                  <a:solidFill>
                    <a:schemeClr val="bg1">
                      <a:lumMod val="65000"/>
                    </a:schemeClr>
                  </a:solidFill>
                  <a:latin typeface="Poppins Light" panose="00000400000000000000" pitchFamily="2" charset="0"/>
                  <a:cs typeface="Poppins Light" panose="00000400000000000000" pitchFamily="2" charset="0"/>
                </a:rPr>
                <a:t> </a:t>
              </a:r>
            </a:p>
            <a:p>
              <a:r>
                <a:rPr lang="en-US" sz="1100">
                  <a:solidFill>
                    <a:schemeClr val="bg1">
                      <a:lumMod val="65000"/>
                    </a:schemeClr>
                  </a:solidFill>
                  <a:latin typeface="Poppins Light" panose="00000400000000000000" pitchFamily="2" charset="0"/>
                  <a:cs typeface="Poppins Light" panose="00000400000000000000" pitchFamily="2" charset="0"/>
                </a:rPr>
                <a:t>Savings</a:t>
              </a:r>
            </a:p>
          </p:txBody>
        </p:sp>
        <p:sp>
          <p:nvSpPr>
            <p:cNvPr id="59" name="Rectangle 58">
              <a:extLst>
                <a:ext uri="{FF2B5EF4-FFF2-40B4-BE49-F238E27FC236}">
                  <a16:creationId xmlns:a16="http://schemas.microsoft.com/office/drawing/2014/main" id="{FE0D8DC6-8B1F-F09B-516C-AA256C551022}"/>
                </a:ext>
              </a:extLst>
            </p:cNvPr>
            <p:cNvSpPr>
              <a:spLocks noChangeAspect="1"/>
            </p:cNvSpPr>
            <p:nvPr/>
          </p:nvSpPr>
          <p:spPr>
            <a:xfrm>
              <a:off x="4143669" y="5830724"/>
              <a:ext cx="206101" cy="224768"/>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256855F9-7FBC-63A3-33EB-3BA4781C3D37}"/>
              </a:ext>
            </a:extLst>
          </p:cNvPr>
          <p:cNvGrpSpPr/>
          <p:nvPr/>
        </p:nvGrpSpPr>
        <p:grpSpPr>
          <a:xfrm>
            <a:off x="9314379" y="665465"/>
            <a:ext cx="1449762" cy="430887"/>
            <a:chOff x="6749531" y="5708152"/>
            <a:chExt cx="1449762" cy="430887"/>
          </a:xfrm>
        </p:grpSpPr>
        <p:sp>
          <p:nvSpPr>
            <p:cNvPr id="62" name="TextBox 61">
              <a:extLst>
                <a:ext uri="{FF2B5EF4-FFF2-40B4-BE49-F238E27FC236}">
                  <a16:creationId xmlns:a16="http://schemas.microsoft.com/office/drawing/2014/main" id="{587C3D54-D614-D41F-20B6-D7B23E095AC2}"/>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63" name="Group 62">
              <a:extLst>
                <a:ext uri="{FF2B5EF4-FFF2-40B4-BE49-F238E27FC236}">
                  <a16:creationId xmlns:a16="http://schemas.microsoft.com/office/drawing/2014/main" id="{4B9E4765-A678-0279-6814-FE3E0015880D}"/>
                </a:ext>
              </a:extLst>
            </p:cNvPr>
            <p:cNvGrpSpPr/>
            <p:nvPr/>
          </p:nvGrpSpPr>
          <p:grpSpPr>
            <a:xfrm>
              <a:off x="6749531" y="5787155"/>
              <a:ext cx="274279" cy="262598"/>
              <a:chOff x="6749531" y="5787155"/>
              <a:chExt cx="274279" cy="262598"/>
            </a:xfrm>
          </p:grpSpPr>
          <p:sp>
            <p:nvSpPr>
              <p:cNvPr id="64" name="Rectangle 63">
                <a:extLst>
                  <a:ext uri="{FF2B5EF4-FFF2-40B4-BE49-F238E27FC236}">
                    <a16:creationId xmlns:a16="http://schemas.microsoft.com/office/drawing/2014/main" id="{154B4780-B55E-BA87-841B-87AB4D866237}"/>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Checkmark with solid fill">
                <a:extLst>
                  <a:ext uri="{FF2B5EF4-FFF2-40B4-BE49-F238E27FC236}">
                    <a16:creationId xmlns:a16="http://schemas.microsoft.com/office/drawing/2014/main" id="{C97A95F5-83EF-3396-656E-463F6E61C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020" y="5787155"/>
                <a:ext cx="240790" cy="262598"/>
              </a:xfrm>
              <a:prstGeom prst="rect">
                <a:avLst/>
              </a:prstGeom>
            </p:spPr>
          </p:pic>
        </p:grpSp>
      </p:grpSp>
      <p:grpSp>
        <p:nvGrpSpPr>
          <p:cNvPr id="67" name="Group 66">
            <a:extLst>
              <a:ext uri="{FF2B5EF4-FFF2-40B4-BE49-F238E27FC236}">
                <a16:creationId xmlns:a16="http://schemas.microsoft.com/office/drawing/2014/main" id="{BDA44136-3C00-2D2C-5540-88CD2B72C210}"/>
              </a:ext>
            </a:extLst>
          </p:cNvPr>
          <p:cNvGrpSpPr/>
          <p:nvPr/>
        </p:nvGrpSpPr>
        <p:grpSpPr>
          <a:xfrm>
            <a:off x="8021270" y="665465"/>
            <a:ext cx="1145348" cy="430887"/>
            <a:chOff x="5468454" y="5708152"/>
            <a:chExt cx="1145348" cy="430887"/>
          </a:xfrm>
        </p:grpSpPr>
        <p:sp>
          <p:nvSpPr>
            <p:cNvPr id="74" name="TextBox 73">
              <a:extLst>
                <a:ext uri="{FF2B5EF4-FFF2-40B4-BE49-F238E27FC236}">
                  <a16:creationId xmlns:a16="http://schemas.microsoft.com/office/drawing/2014/main" id="{B8ECBE55-CE68-A31C-4FE4-17004D2CCE03}"/>
                </a:ext>
              </a:extLst>
            </p:cNvPr>
            <p:cNvSpPr txBox="1"/>
            <p:nvPr/>
          </p:nvSpPr>
          <p:spPr>
            <a:xfrm>
              <a:off x="5791548" y="5708152"/>
              <a:ext cx="822254"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Reduced</a:t>
              </a:r>
            </a:p>
            <a:p>
              <a:r>
                <a:rPr lang="en-US" sz="1100">
                  <a:solidFill>
                    <a:srgbClr val="31A559"/>
                  </a:solidFill>
                  <a:latin typeface="Poppins Light" panose="00000400000000000000" pitchFamily="2" charset="0"/>
                  <a:cs typeface="Poppins Light" panose="00000400000000000000" pitchFamily="2" charset="0"/>
                </a:rPr>
                <a:t>Costs</a:t>
              </a:r>
            </a:p>
          </p:txBody>
        </p:sp>
        <p:grpSp>
          <p:nvGrpSpPr>
            <p:cNvPr id="76" name="Group 75">
              <a:extLst>
                <a:ext uri="{FF2B5EF4-FFF2-40B4-BE49-F238E27FC236}">
                  <a16:creationId xmlns:a16="http://schemas.microsoft.com/office/drawing/2014/main" id="{70B6439D-2B32-6532-8ED2-CCC9876CD8DF}"/>
                </a:ext>
              </a:extLst>
            </p:cNvPr>
            <p:cNvGrpSpPr/>
            <p:nvPr/>
          </p:nvGrpSpPr>
          <p:grpSpPr>
            <a:xfrm>
              <a:off x="5468454" y="5788162"/>
              <a:ext cx="282657" cy="262598"/>
              <a:chOff x="5468454" y="5788162"/>
              <a:chExt cx="282657" cy="262598"/>
            </a:xfrm>
          </p:grpSpPr>
          <p:sp>
            <p:nvSpPr>
              <p:cNvPr id="78" name="Rectangle 77">
                <a:extLst>
                  <a:ext uri="{FF2B5EF4-FFF2-40B4-BE49-F238E27FC236}">
                    <a16:creationId xmlns:a16="http://schemas.microsoft.com/office/drawing/2014/main" id="{842DF87E-4AD7-5B54-BB7B-49BB78FA0421}"/>
                  </a:ext>
                </a:extLst>
              </p:cNvPr>
              <p:cNvSpPr>
                <a:spLocks noChangeAspect="1"/>
              </p:cNvSpPr>
              <p:nvPr/>
            </p:nvSpPr>
            <p:spPr>
              <a:xfrm>
                <a:off x="5468454" y="5840941"/>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Checkmark with solid fill">
                <a:extLst>
                  <a:ext uri="{FF2B5EF4-FFF2-40B4-BE49-F238E27FC236}">
                    <a16:creationId xmlns:a16="http://schemas.microsoft.com/office/drawing/2014/main" id="{086A60CD-8F22-3C67-7AAF-C76A8C804C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321" y="5788162"/>
                <a:ext cx="240790" cy="262598"/>
              </a:xfrm>
              <a:prstGeom prst="rect">
                <a:avLst/>
              </a:prstGeom>
            </p:spPr>
          </p:pic>
        </p:grpSp>
      </p:grpSp>
      <p:grpSp>
        <p:nvGrpSpPr>
          <p:cNvPr id="80" name="Group 79">
            <a:extLst>
              <a:ext uri="{FF2B5EF4-FFF2-40B4-BE49-F238E27FC236}">
                <a16:creationId xmlns:a16="http://schemas.microsoft.com/office/drawing/2014/main" id="{E984873E-2500-5B44-D6AD-CEA324606B32}"/>
              </a:ext>
            </a:extLst>
          </p:cNvPr>
          <p:cNvGrpSpPr/>
          <p:nvPr/>
        </p:nvGrpSpPr>
        <p:grpSpPr>
          <a:xfrm>
            <a:off x="10704998" y="665465"/>
            <a:ext cx="1278246" cy="430887"/>
            <a:chOff x="7983734" y="5718367"/>
            <a:chExt cx="1278246" cy="430887"/>
          </a:xfrm>
        </p:grpSpPr>
        <p:sp>
          <p:nvSpPr>
            <p:cNvPr id="81" name="TextBox 80">
              <a:extLst>
                <a:ext uri="{FF2B5EF4-FFF2-40B4-BE49-F238E27FC236}">
                  <a16:creationId xmlns:a16="http://schemas.microsoft.com/office/drawing/2014/main" id="{E174C063-8B11-0870-D28F-E1AA0C69288D}"/>
                </a:ext>
              </a:extLst>
            </p:cNvPr>
            <p:cNvSpPr txBox="1"/>
            <p:nvPr/>
          </p:nvSpPr>
          <p:spPr>
            <a:xfrm>
              <a:off x="8321919" y="5718367"/>
              <a:ext cx="940061"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Risk </a:t>
              </a:r>
            </a:p>
            <a:p>
              <a:r>
                <a:rPr lang="en-US" sz="1100">
                  <a:solidFill>
                    <a:srgbClr val="31A559"/>
                  </a:solidFill>
                  <a:latin typeface="Poppins Light" panose="00000400000000000000" pitchFamily="2" charset="0"/>
                  <a:cs typeface="Poppins Light" panose="00000400000000000000" pitchFamily="2" charset="0"/>
                </a:rPr>
                <a:t>Mitigation</a:t>
              </a:r>
            </a:p>
          </p:txBody>
        </p:sp>
        <p:grpSp>
          <p:nvGrpSpPr>
            <p:cNvPr id="82" name="Group 81">
              <a:extLst>
                <a:ext uri="{FF2B5EF4-FFF2-40B4-BE49-F238E27FC236}">
                  <a16:creationId xmlns:a16="http://schemas.microsoft.com/office/drawing/2014/main" id="{DC5AA38B-EAAE-32AB-3A51-C075DAE53934}"/>
                </a:ext>
              </a:extLst>
            </p:cNvPr>
            <p:cNvGrpSpPr/>
            <p:nvPr/>
          </p:nvGrpSpPr>
          <p:grpSpPr>
            <a:xfrm>
              <a:off x="7983734" y="5799506"/>
              <a:ext cx="261147" cy="262598"/>
              <a:chOff x="7983734" y="5799506"/>
              <a:chExt cx="261147" cy="262598"/>
            </a:xfrm>
          </p:grpSpPr>
          <p:sp>
            <p:nvSpPr>
              <p:cNvPr id="83" name="Rectangle 82">
                <a:extLst>
                  <a:ext uri="{FF2B5EF4-FFF2-40B4-BE49-F238E27FC236}">
                    <a16:creationId xmlns:a16="http://schemas.microsoft.com/office/drawing/2014/main" id="{96E07DC0-963D-80D3-4993-AF7DD49774D8}"/>
                  </a:ext>
                </a:extLst>
              </p:cNvPr>
              <p:cNvSpPr>
                <a:spLocks noChangeAspect="1"/>
              </p:cNvSpPr>
              <p:nvPr/>
            </p:nvSpPr>
            <p:spPr>
              <a:xfrm>
                <a:off x="7983734" y="5851157"/>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descr="Checkmark with solid fill">
                <a:extLst>
                  <a:ext uri="{FF2B5EF4-FFF2-40B4-BE49-F238E27FC236}">
                    <a16:creationId xmlns:a16="http://schemas.microsoft.com/office/drawing/2014/main" id="{D5CFD84B-A9E7-8867-417C-BA161EDBA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4091" y="5799506"/>
                <a:ext cx="240790" cy="262598"/>
              </a:xfrm>
              <a:prstGeom prst="rect">
                <a:avLst/>
              </a:prstGeom>
            </p:spPr>
          </p:pic>
        </p:grpSp>
      </p:grpSp>
      <p:sp>
        <p:nvSpPr>
          <p:cNvPr id="5" name="TextBox 4">
            <a:extLst>
              <a:ext uri="{FF2B5EF4-FFF2-40B4-BE49-F238E27FC236}">
                <a16:creationId xmlns:a16="http://schemas.microsoft.com/office/drawing/2014/main" id="{CFE5D30E-CEBD-E775-6EA0-80437A4A85A0}"/>
              </a:ext>
            </a:extLst>
          </p:cNvPr>
          <p:cNvSpPr txBox="1"/>
          <p:nvPr/>
        </p:nvSpPr>
        <p:spPr>
          <a:xfrm>
            <a:off x="5646825" y="6571882"/>
            <a:ext cx="4090297" cy="369332"/>
          </a:xfrm>
          <a:prstGeom prst="rect">
            <a:avLst/>
          </a:prstGeom>
          <a:noFill/>
        </p:spPr>
        <p:txBody>
          <a:bodyPr wrap="square" rtlCol="0">
            <a:spAutoFit/>
          </a:bodyPr>
          <a:lstStyle/>
          <a:p>
            <a:r>
              <a:rPr lang="en-IN">
                <a:solidFill>
                  <a:schemeClr val="bg1">
                    <a:lumMod val="65000"/>
                  </a:schemeClr>
                </a:solidFill>
              </a:rPr>
              <a:t>Case Study ID : 2023NCSID003</a:t>
            </a:r>
          </a:p>
        </p:txBody>
      </p:sp>
    </p:spTree>
    <p:extLst>
      <p:ext uri="{BB962C8B-B14F-4D97-AF65-F5344CB8AC3E}">
        <p14:creationId xmlns:p14="http://schemas.microsoft.com/office/powerpoint/2010/main" val="252959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75">
            <a:extLst>
              <a:ext uri="{FF2B5EF4-FFF2-40B4-BE49-F238E27FC236}">
                <a16:creationId xmlns:a16="http://schemas.microsoft.com/office/drawing/2014/main" id="{D1E52CA1-6CD4-7D5B-8196-37AE8D1F1561}"/>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31" name="Group 30">
            <a:extLst>
              <a:ext uri="{FF2B5EF4-FFF2-40B4-BE49-F238E27FC236}">
                <a16:creationId xmlns:a16="http://schemas.microsoft.com/office/drawing/2014/main" id="{8EBE4BE5-DBFE-8821-4A53-C0DAD903DEE6}"/>
              </a:ext>
            </a:extLst>
          </p:cNvPr>
          <p:cNvGrpSpPr/>
          <p:nvPr/>
        </p:nvGrpSpPr>
        <p:grpSpPr>
          <a:xfrm>
            <a:off x="6816805" y="665465"/>
            <a:ext cx="1236093" cy="430887"/>
            <a:chOff x="4143669" y="5708152"/>
            <a:chExt cx="1236093" cy="430887"/>
          </a:xfrm>
        </p:grpSpPr>
        <p:sp>
          <p:nvSpPr>
            <p:cNvPr id="100" name="TextBox 99">
              <a:extLst>
                <a:ext uri="{FF2B5EF4-FFF2-40B4-BE49-F238E27FC236}">
                  <a16:creationId xmlns:a16="http://schemas.microsoft.com/office/drawing/2014/main" id="{FA6F38F7-3F29-9353-B9A4-C5470FB740BA}"/>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tx2"/>
                  </a:solidFill>
                  <a:latin typeface="Poppins Light" panose="00000400000000000000" pitchFamily="2" charset="0"/>
                  <a:cs typeface="Poppins Light" panose="00000400000000000000" pitchFamily="2" charset="0"/>
                </a:rPr>
                <a:t>Opex</a:t>
              </a:r>
              <a:r>
                <a:rPr lang="en-US" sz="1100">
                  <a:solidFill>
                    <a:schemeClr val="tx2"/>
                  </a:solidFill>
                  <a:latin typeface="Poppins Light" panose="00000400000000000000" pitchFamily="2" charset="0"/>
                  <a:cs typeface="Poppins Light" panose="00000400000000000000" pitchFamily="2" charset="0"/>
                </a:rPr>
                <a:t> </a:t>
              </a:r>
            </a:p>
            <a:p>
              <a:r>
                <a:rPr lang="en-US" sz="1100">
                  <a:solidFill>
                    <a:schemeClr val="tx2"/>
                  </a:solidFill>
                  <a:latin typeface="Poppins Light" panose="00000400000000000000" pitchFamily="2" charset="0"/>
                  <a:cs typeface="Poppins Light" panose="00000400000000000000" pitchFamily="2" charset="0"/>
                </a:rPr>
                <a:t>Savings</a:t>
              </a:r>
            </a:p>
          </p:txBody>
        </p:sp>
        <p:grpSp>
          <p:nvGrpSpPr>
            <p:cNvPr id="21" name="Group 20">
              <a:extLst>
                <a:ext uri="{FF2B5EF4-FFF2-40B4-BE49-F238E27FC236}">
                  <a16:creationId xmlns:a16="http://schemas.microsoft.com/office/drawing/2014/main" id="{BF973D28-3755-A923-058C-5C485CB2D355}"/>
                </a:ext>
              </a:extLst>
            </p:cNvPr>
            <p:cNvGrpSpPr/>
            <p:nvPr/>
          </p:nvGrpSpPr>
          <p:grpSpPr>
            <a:xfrm>
              <a:off x="4143669" y="5773709"/>
              <a:ext cx="294793" cy="281783"/>
              <a:chOff x="4143669" y="5773709"/>
              <a:chExt cx="294793" cy="281783"/>
            </a:xfrm>
          </p:grpSpPr>
          <p:sp>
            <p:nvSpPr>
              <p:cNvPr id="99" name="Rectangle 98">
                <a:extLst>
                  <a:ext uri="{FF2B5EF4-FFF2-40B4-BE49-F238E27FC236}">
                    <a16:creationId xmlns:a16="http://schemas.microsoft.com/office/drawing/2014/main" id="{4F662A3B-515C-F8F6-E472-55F6D0EDA1F1}"/>
                  </a:ext>
                </a:extLst>
              </p:cNvPr>
              <p:cNvSpPr>
                <a:spLocks noChangeAspect="1"/>
              </p:cNvSpPr>
              <p:nvPr/>
            </p:nvSpPr>
            <p:spPr>
              <a:xfrm>
                <a:off x="4143669" y="5830724"/>
                <a:ext cx="206101" cy="22476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descr="Checkmark with solid fill">
                <a:extLst>
                  <a:ext uri="{FF2B5EF4-FFF2-40B4-BE49-F238E27FC236}">
                    <a16:creationId xmlns:a16="http://schemas.microsoft.com/office/drawing/2014/main" id="{C1F64357-8932-2EC3-74C5-B907D02600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7672" y="5773709"/>
                <a:ext cx="240790" cy="262598"/>
              </a:xfrm>
              <a:prstGeom prst="rect">
                <a:avLst/>
              </a:prstGeom>
            </p:spPr>
          </p:pic>
        </p:grpSp>
      </p:grpSp>
      <p:grpSp>
        <p:nvGrpSpPr>
          <p:cNvPr id="29" name="Group 28">
            <a:extLst>
              <a:ext uri="{FF2B5EF4-FFF2-40B4-BE49-F238E27FC236}">
                <a16:creationId xmlns:a16="http://schemas.microsoft.com/office/drawing/2014/main" id="{62F2666E-7A29-CFCE-1291-F5FBCE3E456C}"/>
              </a:ext>
            </a:extLst>
          </p:cNvPr>
          <p:cNvGrpSpPr/>
          <p:nvPr/>
        </p:nvGrpSpPr>
        <p:grpSpPr>
          <a:xfrm>
            <a:off x="9314379" y="665465"/>
            <a:ext cx="1449762" cy="430887"/>
            <a:chOff x="6749531" y="5708152"/>
            <a:chExt cx="1449762" cy="430887"/>
          </a:xfrm>
        </p:grpSpPr>
        <p:sp>
          <p:nvSpPr>
            <p:cNvPr id="103" name="TextBox 102">
              <a:extLst>
                <a:ext uri="{FF2B5EF4-FFF2-40B4-BE49-F238E27FC236}">
                  <a16:creationId xmlns:a16="http://schemas.microsoft.com/office/drawing/2014/main" id="{B179601B-77D2-8543-A4DD-2172343F3763}"/>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24" name="Group 23">
              <a:extLst>
                <a:ext uri="{FF2B5EF4-FFF2-40B4-BE49-F238E27FC236}">
                  <a16:creationId xmlns:a16="http://schemas.microsoft.com/office/drawing/2014/main" id="{11601254-A5A4-11C1-6603-0B2A43B16695}"/>
                </a:ext>
              </a:extLst>
            </p:cNvPr>
            <p:cNvGrpSpPr/>
            <p:nvPr/>
          </p:nvGrpSpPr>
          <p:grpSpPr>
            <a:xfrm>
              <a:off x="6749531" y="5787155"/>
              <a:ext cx="274279" cy="262598"/>
              <a:chOff x="6749531" y="5787155"/>
              <a:chExt cx="274279" cy="262598"/>
            </a:xfrm>
          </p:grpSpPr>
          <p:sp>
            <p:nvSpPr>
              <p:cNvPr id="96" name="Rectangle 95">
                <a:extLst>
                  <a:ext uri="{FF2B5EF4-FFF2-40B4-BE49-F238E27FC236}">
                    <a16:creationId xmlns:a16="http://schemas.microsoft.com/office/drawing/2014/main" id="{D11212CE-F6FF-7111-63B5-38C7710AA2F6}"/>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descr="Checkmark with solid fill">
                <a:extLst>
                  <a:ext uri="{FF2B5EF4-FFF2-40B4-BE49-F238E27FC236}">
                    <a16:creationId xmlns:a16="http://schemas.microsoft.com/office/drawing/2014/main" id="{374AF161-8E3E-EE3D-BF09-371D40BFE7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020" y="5787155"/>
                <a:ext cx="240790" cy="262598"/>
              </a:xfrm>
              <a:prstGeom prst="rect">
                <a:avLst/>
              </a:prstGeom>
            </p:spPr>
          </p:pic>
        </p:grpSp>
      </p:grpSp>
      <p:grpSp>
        <p:nvGrpSpPr>
          <p:cNvPr id="30" name="Group 29">
            <a:extLst>
              <a:ext uri="{FF2B5EF4-FFF2-40B4-BE49-F238E27FC236}">
                <a16:creationId xmlns:a16="http://schemas.microsoft.com/office/drawing/2014/main" id="{3BB7E058-39CA-4E3E-A7D3-BC1F7543925C}"/>
              </a:ext>
            </a:extLst>
          </p:cNvPr>
          <p:cNvGrpSpPr/>
          <p:nvPr/>
        </p:nvGrpSpPr>
        <p:grpSpPr>
          <a:xfrm>
            <a:off x="8021270" y="665465"/>
            <a:ext cx="1145348" cy="430887"/>
            <a:chOff x="5468454" y="5708152"/>
            <a:chExt cx="1145348" cy="430887"/>
          </a:xfrm>
        </p:grpSpPr>
        <p:sp>
          <p:nvSpPr>
            <p:cNvPr id="102" name="TextBox 101">
              <a:extLst>
                <a:ext uri="{FF2B5EF4-FFF2-40B4-BE49-F238E27FC236}">
                  <a16:creationId xmlns:a16="http://schemas.microsoft.com/office/drawing/2014/main" id="{80631AFC-03C9-3978-121E-A1A4B0A3CB8E}"/>
                </a:ext>
              </a:extLst>
            </p:cNvPr>
            <p:cNvSpPr txBox="1"/>
            <p:nvPr/>
          </p:nvSpPr>
          <p:spPr>
            <a:xfrm>
              <a:off x="5791548" y="5708152"/>
              <a:ext cx="822254"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Reduced</a:t>
              </a:r>
            </a:p>
            <a:p>
              <a:r>
                <a:rPr lang="en-US" sz="1100">
                  <a:solidFill>
                    <a:srgbClr val="31A559"/>
                  </a:solidFill>
                  <a:latin typeface="Poppins Light" panose="00000400000000000000" pitchFamily="2" charset="0"/>
                  <a:cs typeface="Poppins Light" panose="00000400000000000000" pitchFamily="2" charset="0"/>
                </a:rPr>
                <a:t>Costs</a:t>
              </a:r>
            </a:p>
          </p:txBody>
        </p:sp>
        <p:grpSp>
          <p:nvGrpSpPr>
            <p:cNvPr id="22" name="Group 21">
              <a:extLst>
                <a:ext uri="{FF2B5EF4-FFF2-40B4-BE49-F238E27FC236}">
                  <a16:creationId xmlns:a16="http://schemas.microsoft.com/office/drawing/2014/main" id="{17F03F8C-D9DA-2458-2795-4AA11092EEAF}"/>
                </a:ext>
              </a:extLst>
            </p:cNvPr>
            <p:cNvGrpSpPr/>
            <p:nvPr/>
          </p:nvGrpSpPr>
          <p:grpSpPr>
            <a:xfrm>
              <a:off x="5468454" y="5788162"/>
              <a:ext cx="271771" cy="262598"/>
              <a:chOff x="5468454" y="5788162"/>
              <a:chExt cx="271771" cy="262598"/>
            </a:xfrm>
          </p:grpSpPr>
          <p:sp>
            <p:nvSpPr>
              <p:cNvPr id="101" name="Rectangle 100">
                <a:extLst>
                  <a:ext uri="{FF2B5EF4-FFF2-40B4-BE49-F238E27FC236}">
                    <a16:creationId xmlns:a16="http://schemas.microsoft.com/office/drawing/2014/main" id="{ADF9A6F1-8593-CE03-514D-3C4E8F1D6FE8}"/>
                  </a:ext>
                </a:extLst>
              </p:cNvPr>
              <p:cNvSpPr>
                <a:spLocks noChangeAspect="1"/>
              </p:cNvSpPr>
              <p:nvPr/>
            </p:nvSpPr>
            <p:spPr>
              <a:xfrm>
                <a:off x="5468454" y="5840941"/>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DAB2862B-F1D9-731B-73C7-360350ADD5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9435" y="5788162"/>
                <a:ext cx="240790" cy="262598"/>
              </a:xfrm>
              <a:prstGeom prst="rect">
                <a:avLst/>
              </a:prstGeom>
            </p:spPr>
          </p:pic>
        </p:grpSp>
      </p:grpSp>
      <p:grpSp>
        <p:nvGrpSpPr>
          <p:cNvPr id="26" name="Group 25">
            <a:extLst>
              <a:ext uri="{FF2B5EF4-FFF2-40B4-BE49-F238E27FC236}">
                <a16:creationId xmlns:a16="http://schemas.microsoft.com/office/drawing/2014/main" id="{BBC1B2FC-E5E1-8A66-471F-E7C5EBD6F7A3}"/>
              </a:ext>
            </a:extLst>
          </p:cNvPr>
          <p:cNvGrpSpPr/>
          <p:nvPr/>
        </p:nvGrpSpPr>
        <p:grpSpPr>
          <a:xfrm>
            <a:off x="10704998" y="665465"/>
            <a:ext cx="1278246" cy="430887"/>
            <a:chOff x="7983734" y="5718367"/>
            <a:chExt cx="1278246" cy="430887"/>
          </a:xfrm>
        </p:grpSpPr>
        <p:sp>
          <p:nvSpPr>
            <p:cNvPr id="105" name="TextBox 104">
              <a:extLst>
                <a:ext uri="{FF2B5EF4-FFF2-40B4-BE49-F238E27FC236}">
                  <a16:creationId xmlns:a16="http://schemas.microsoft.com/office/drawing/2014/main" id="{6C3B69D8-DBCA-6DD5-2518-28C616B1C3E6}"/>
                </a:ext>
              </a:extLst>
            </p:cNvPr>
            <p:cNvSpPr txBox="1"/>
            <p:nvPr/>
          </p:nvSpPr>
          <p:spPr>
            <a:xfrm>
              <a:off x="8321919" y="5718367"/>
              <a:ext cx="940061"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Risk </a:t>
              </a:r>
            </a:p>
            <a:p>
              <a:r>
                <a:rPr lang="en-US" sz="1100">
                  <a:solidFill>
                    <a:srgbClr val="31A559"/>
                  </a:solidFill>
                  <a:latin typeface="Poppins Light" panose="00000400000000000000" pitchFamily="2" charset="0"/>
                  <a:cs typeface="Poppins Light" panose="00000400000000000000" pitchFamily="2" charset="0"/>
                </a:rPr>
                <a:t>Mitigation</a:t>
              </a:r>
            </a:p>
          </p:txBody>
        </p:sp>
        <p:grpSp>
          <p:nvGrpSpPr>
            <p:cNvPr id="25" name="Group 24">
              <a:extLst>
                <a:ext uri="{FF2B5EF4-FFF2-40B4-BE49-F238E27FC236}">
                  <a16:creationId xmlns:a16="http://schemas.microsoft.com/office/drawing/2014/main" id="{3A333AA3-2772-5A64-E315-C225DF534C18}"/>
                </a:ext>
              </a:extLst>
            </p:cNvPr>
            <p:cNvGrpSpPr/>
            <p:nvPr/>
          </p:nvGrpSpPr>
          <p:grpSpPr>
            <a:xfrm>
              <a:off x="7983734" y="5799506"/>
              <a:ext cx="272033" cy="262598"/>
              <a:chOff x="7983734" y="5799506"/>
              <a:chExt cx="272033" cy="262598"/>
            </a:xfrm>
          </p:grpSpPr>
          <p:sp>
            <p:nvSpPr>
              <p:cNvPr id="104" name="Rectangle 103">
                <a:extLst>
                  <a:ext uri="{FF2B5EF4-FFF2-40B4-BE49-F238E27FC236}">
                    <a16:creationId xmlns:a16="http://schemas.microsoft.com/office/drawing/2014/main" id="{EB989516-82BA-1AF4-DFEC-C255942F26AB}"/>
                  </a:ext>
                </a:extLst>
              </p:cNvPr>
              <p:cNvSpPr>
                <a:spLocks noChangeAspect="1"/>
              </p:cNvSpPr>
              <p:nvPr/>
            </p:nvSpPr>
            <p:spPr>
              <a:xfrm>
                <a:off x="7983734" y="5851157"/>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heckmark with solid fill">
                <a:extLst>
                  <a:ext uri="{FF2B5EF4-FFF2-40B4-BE49-F238E27FC236}">
                    <a16:creationId xmlns:a16="http://schemas.microsoft.com/office/drawing/2014/main" id="{2DDA435A-7505-A21A-A968-9BEE3930F4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4977" y="5799506"/>
                <a:ext cx="240790" cy="262598"/>
              </a:xfrm>
              <a:prstGeom prst="rect">
                <a:avLst/>
              </a:prstGeom>
            </p:spPr>
          </p:pic>
        </p:grpSp>
      </p:grpSp>
      <p:grpSp>
        <p:nvGrpSpPr>
          <p:cNvPr id="69" name="Group 68">
            <a:extLst>
              <a:ext uri="{FF2B5EF4-FFF2-40B4-BE49-F238E27FC236}">
                <a16:creationId xmlns:a16="http://schemas.microsoft.com/office/drawing/2014/main" id="{6E1D424F-EFA4-353D-F716-1B899001702F}"/>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6D5A1E65-AA6D-5446-93E7-B4983E38E6E0}"/>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A higher education services provider lacked an effective system for tracking and serializing their devices, leading to inaccuracies and confusion on critical customer information and asset maintenance costs. </a:t>
              </a:r>
              <a:endParaRPr lang="en-IN" sz="1000">
                <a:solidFill>
                  <a:schemeClr val="accent4"/>
                </a:solidFill>
                <a:latin typeface="Poppins Light" panose="00000400000000000000" pitchFamily="2" charset="0"/>
                <a:cs typeface="Poppins Light" panose="00000400000000000000" pitchFamily="2" charset="0"/>
              </a:endParaRPr>
            </a:p>
          </p:txBody>
        </p:sp>
        <p:sp>
          <p:nvSpPr>
            <p:cNvPr id="23" name="Text Placeholder 7">
              <a:extLst>
                <a:ext uri="{FF2B5EF4-FFF2-40B4-BE49-F238E27FC236}">
                  <a16:creationId xmlns:a16="http://schemas.microsoft.com/office/drawing/2014/main" id="{FCBCA539-0FDC-51A4-CDC6-D6B9C2A6D54D}"/>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1DBDA17-2287-0C68-84B2-F5817F924C8A}"/>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62E64E0E-16C1-CA67-5CB5-BD0C8F1B24D3}"/>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Inconsistent device data</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Device coverage risk</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High asset maintenance cost</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Efficiency /Time cost</a:t>
              </a:r>
              <a:endParaRPr lang="en-IN" sz="1050">
                <a:solidFill>
                  <a:schemeClr val="accent4"/>
                </a:solidFill>
                <a:latin typeface="Poppins Light" panose="00000400000000000000" pitchFamily="2" charset="0"/>
                <a:cs typeface="Poppins Light" panose="00000400000000000000" pitchFamily="2" charset="0"/>
              </a:endParaRPr>
            </a:p>
          </p:txBody>
        </p:sp>
        <p:sp>
          <p:nvSpPr>
            <p:cNvPr id="35" name="Text Placeholder 7">
              <a:extLst>
                <a:ext uri="{FF2B5EF4-FFF2-40B4-BE49-F238E27FC236}">
                  <a16:creationId xmlns:a16="http://schemas.microsoft.com/office/drawing/2014/main" id="{A1CD3AB9-59C0-AE43-6CE9-995F706CF31B}"/>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4A5A94CA-5436-E6C8-C7FF-89403976D630}"/>
              </a:ext>
            </a:extLst>
          </p:cNvPr>
          <p:cNvGrpSpPr/>
          <p:nvPr/>
        </p:nvGrpSpPr>
        <p:grpSpPr>
          <a:xfrm>
            <a:off x="4038795" y="1712131"/>
            <a:ext cx="3693343" cy="2207508"/>
            <a:chOff x="171006" y="4340648"/>
            <a:chExt cx="3693343" cy="2207508"/>
          </a:xfrm>
        </p:grpSpPr>
        <p:sp>
          <p:nvSpPr>
            <p:cNvPr id="57" name="Rectangle: Rounded Corners 56">
              <a:extLst>
                <a:ext uri="{FF2B5EF4-FFF2-40B4-BE49-F238E27FC236}">
                  <a16:creationId xmlns:a16="http://schemas.microsoft.com/office/drawing/2014/main" id="{6F7AE1CD-21E6-6DEE-B1FC-A54C226ED971}"/>
                </a:ext>
              </a:extLst>
            </p:cNvPr>
            <p:cNvSpPr/>
            <p:nvPr/>
          </p:nvSpPr>
          <p:spPr>
            <a:xfrm>
              <a:off x="171006" y="4614507"/>
              <a:ext cx="3693343"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Our solution provided this customer with tooling automation to quickly identify areas of over-coverage and request Cisco credits, saving them $140K in maintenance costs over a 3-year period. </a:t>
              </a:r>
            </a:p>
          </p:txBody>
        </p:sp>
        <p:sp>
          <p:nvSpPr>
            <p:cNvPr id="56" name="Text Placeholder 7">
              <a:extLst>
                <a:ext uri="{FF2B5EF4-FFF2-40B4-BE49-F238E27FC236}">
                  <a16:creationId xmlns:a16="http://schemas.microsoft.com/office/drawing/2014/main" id="{A8ED21F6-662A-E078-24BD-2B330A39331E}"/>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95659681-36C3-7BAE-BB16-0B1EE4436CD8}"/>
              </a:ext>
            </a:extLst>
          </p:cNvPr>
          <p:cNvGrpSpPr/>
          <p:nvPr/>
        </p:nvGrpSpPr>
        <p:grpSpPr>
          <a:xfrm>
            <a:off x="4019558" y="4069996"/>
            <a:ext cx="3693355" cy="2214072"/>
            <a:chOff x="4019558" y="4340648"/>
            <a:chExt cx="3693355" cy="2214072"/>
          </a:xfrm>
        </p:grpSpPr>
        <p:sp>
          <p:nvSpPr>
            <p:cNvPr id="66" name="Rectangle: Rounded Corners 65">
              <a:extLst>
                <a:ext uri="{FF2B5EF4-FFF2-40B4-BE49-F238E27FC236}">
                  <a16:creationId xmlns:a16="http://schemas.microsoft.com/office/drawing/2014/main" id="{57478415-C60C-B889-1715-856E17218CAF}"/>
                </a:ext>
              </a:extLst>
            </p:cNvPr>
            <p:cNvSpPr/>
            <p:nvPr/>
          </p:nvSpPr>
          <p:spPr>
            <a:xfrm>
              <a:off x="4019558" y="4614507"/>
              <a:ext cx="3693355" cy="194021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OPEX Savings</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Spend optimization: $140K in overspend savings </a:t>
              </a:r>
              <a:r>
                <a:rPr lang="en-US" sz="1000">
                  <a:solidFill>
                    <a:schemeClr val="accent2"/>
                  </a:solidFill>
                  <a:latin typeface="Poppins Light" panose="00000400000000000000" pitchFamily="2" charset="0"/>
                  <a:cs typeface="Poppins Light" panose="00000400000000000000" pitchFamily="2" charset="0"/>
                </a:rPr>
                <a:t>(credits)​</a:t>
              </a:r>
            </a:p>
            <a:p>
              <a:pPr marL="285750" indent="-285750">
                <a:buFont typeface="Wingdings" panose="05000000000000000000" pitchFamily="2" charset="2"/>
                <a:buChar char="ü"/>
              </a:pPr>
              <a:r>
                <a:rPr lang="en-US" sz="1000">
                  <a:solidFill>
                    <a:schemeClr val="accent2"/>
                  </a:solidFill>
                  <a:latin typeface="Poppins Light" panose="00000400000000000000" pitchFamily="2" charset="0"/>
                  <a:cs typeface="Poppins Light" panose="00000400000000000000" pitchFamily="2" charset="0"/>
                </a:rPr>
                <a:t>Data management: RAY ALLEN introduced a device serialization system</a:t>
              </a:r>
            </a:p>
            <a:p>
              <a:pPr marL="285750" indent="-285750">
                <a:buFont typeface="Wingdings" panose="05000000000000000000" pitchFamily="2" charset="2"/>
                <a:buChar char="ü"/>
              </a:pPr>
              <a:r>
                <a:rPr lang="en-US" sz="1000">
                  <a:solidFill>
                    <a:schemeClr val="accent2"/>
                  </a:solidFill>
                  <a:latin typeface="Poppins Light" panose="00000400000000000000" pitchFamily="2" charset="0"/>
                  <a:cs typeface="Poppins Light" panose="00000400000000000000" pitchFamily="2" charset="0"/>
                </a:rPr>
                <a:t>Increased Data Accuracy</a:t>
              </a:r>
            </a:p>
            <a:p>
              <a:pPr marL="285750" indent="-285750">
                <a:buFont typeface="Wingdings" panose="05000000000000000000" pitchFamily="2" charset="2"/>
                <a:buChar char="ü"/>
              </a:pPr>
              <a:r>
                <a:rPr lang="en-US" sz="1000">
                  <a:solidFill>
                    <a:schemeClr val="accent2"/>
                  </a:solidFill>
                  <a:latin typeface="Poppins Light" panose="00000400000000000000" pitchFamily="2" charset="0"/>
                  <a:cs typeface="Poppins Light" panose="00000400000000000000" pitchFamily="2" charset="0"/>
                </a:rPr>
                <a:t>Simplified Billing</a:t>
              </a:r>
            </a:p>
            <a:p>
              <a:pPr marL="285750" indent="-285750">
                <a:buFont typeface="Wingdings" panose="05000000000000000000" pitchFamily="2" charset="2"/>
                <a:buChar char="ü"/>
              </a:pPr>
              <a:r>
                <a:rPr lang="en-US" sz="1000">
                  <a:solidFill>
                    <a:schemeClr val="accent2"/>
                  </a:solidFill>
                  <a:latin typeface="Poppins Light" panose="00000400000000000000" pitchFamily="2" charset="0"/>
                  <a:cs typeface="Poppins Light" panose="00000400000000000000" pitchFamily="2" charset="0"/>
                </a:rPr>
                <a:t>Better Asset Visibility</a:t>
              </a:r>
            </a:p>
            <a:p>
              <a:pPr marL="285750" indent="-285750">
                <a:buFont typeface="Wingdings" panose="05000000000000000000" pitchFamily="2" charset="2"/>
                <a:buChar char="ü"/>
              </a:pPr>
              <a:endParaRPr lang="en-IN" sz="1000">
                <a:solidFill>
                  <a:schemeClr val="accent4"/>
                </a:solidFill>
                <a:latin typeface="Poppins Light" panose="00000400000000000000" pitchFamily="2" charset="0"/>
                <a:cs typeface="Poppins Light" panose="00000400000000000000" pitchFamily="2" charset="0"/>
              </a:endParaRPr>
            </a:p>
          </p:txBody>
        </p:sp>
        <p:sp>
          <p:nvSpPr>
            <p:cNvPr id="73" name="Text Placeholder 7">
              <a:extLst>
                <a:ext uri="{FF2B5EF4-FFF2-40B4-BE49-F238E27FC236}">
                  <a16:creationId xmlns:a16="http://schemas.microsoft.com/office/drawing/2014/main" id="{873BAB06-2520-69E4-A76E-3569A8118E32}"/>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39" name="Group 38">
            <a:extLst>
              <a:ext uri="{FF2B5EF4-FFF2-40B4-BE49-F238E27FC236}">
                <a16:creationId xmlns:a16="http://schemas.microsoft.com/office/drawing/2014/main" id="{BBD79BF7-D94A-492C-84A9-74CE9AAD67D1}"/>
              </a:ext>
            </a:extLst>
          </p:cNvPr>
          <p:cNvGrpSpPr/>
          <p:nvPr/>
        </p:nvGrpSpPr>
        <p:grpSpPr>
          <a:xfrm>
            <a:off x="8192409" y="1838313"/>
            <a:ext cx="3657453" cy="3334222"/>
            <a:chOff x="8192409" y="1644224"/>
            <a:chExt cx="3657453" cy="3334222"/>
          </a:xfrm>
        </p:grpSpPr>
        <p:grpSp>
          <p:nvGrpSpPr>
            <p:cNvPr id="37" name="Group 36">
              <a:extLst>
                <a:ext uri="{FF2B5EF4-FFF2-40B4-BE49-F238E27FC236}">
                  <a16:creationId xmlns:a16="http://schemas.microsoft.com/office/drawing/2014/main" id="{ABA285A7-1470-FA30-19EF-41CB6B444960}"/>
                </a:ext>
              </a:extLst>
            </p:cNvPr>
            <p:cNvGrpSpPr/>
            <p:nvPr/>
          </p:nvGrpSpPr>
          <p:grpSpPr>
            <a:xfrm>
              <a:off x="8192409" y="1644224"/>
              <a:ext cx="3657453" cy="3334222"/>
              <a:chOff x="8192409" y="1644224"/>
              <a:chExt cx="3657453" cy="3334222"/>
            </a:xfrm>
          </p:grpSpPr>
          <p:sp>
            <p:nvSpPr>
              <p:cNvPr id="36" name="Rectangle: Rounded Corners 35">
                <a:extLst>
                  <a:ext uri="{FF2B5EF4-FFF2-40B4-BE49-F238E27FC236}">
                    <a16:creationId xmlns:a16="http://schemas.microsoft.com/office/drawing/2014/main" id="{F8F8155D-2049-B11C-09D3-9E9AD2074337}"/>
                  </a:ext>
                </a:extLst>
              </p:cNvPr>
              <p:cNvSpPr/>
              <p:nvPr/>
            </p:nvSpPr>
            <p:spPr>
              <a:xfrm>
                <a:off x="8297027" y="1865538"/>
                <a:ext cx="3552835" cy="3112908"/>
              </a:xfrm>
              <a:prstGeom prst="roundRect">
                <a:avLst>
                  <a:gd name="adj" fmla="val 4877"/>
                </a:avLst>
              </a:prstGeom>
              <a:solidFill>
                <a:schemeClr val="accent3"/>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050">
                  <a:solidFill>
                    <a:schemeClr val="accent4"/>
                  </a:solidFill>
                  <a:latin typeface="Poppins Light" panose="00000400000000000000" pitchFamily="2" charset="0"/>
                  <a:cs typeface="Poppins Light" panose="00000400000000000000" pitchFamily="2" charset="0"/>
                </a:endParaRPr>
              </a:p>
            </p:txBody>
          </p:sp>
          <p:sp>
            <p:nvSpPr>
              <p:cNvPr id="6" name="TextBox 5">
                <a:extLst>
                  <a:ext uri="{FF2B5EF4-FFF2-40B4-BE49-F238E27FC236}">
                    <a16:creationId xmlns:a16="http://schemas.microsoft.com/office/drawing/2014/main" id="{FAC36707-8DA6-393F-940D-F07CCFF8C195}"/>
                  </a:ext>
                </a:extLst>
              </p:cNvPr>
              <p:cNvSpPr txBox="1"/>
              <p:nvPr/>
            </p:nvSpPr>
            <p:spPr>
              <a:xfrm>
                <a:off x="8192409" y="1644224"/>
                <a:ext cx="817195" cy="1862048"/>
              </a:xfrm>
              <a:prstGeom prst="rect">
                <a:avLst/>
              </a:prstGeom>
              <a:noFill/>
            </p:spPr>
            <p:txBody>
              <a:bodyPr wrap="square" rtlCol="0">
                <a:spAutoFit/>
              </a:bodyPr>
              <a:lstStyle/>
              <a:p>
                <a:r>
                  <a:rPr lang="en-IN" sz="11500">
                    <a:solidFill>
                      <a:schemeClr val="bg1"/>
                    </a:solidFill>
                  </a:rPr>
                  <a:t>“</a:t>
                </a:r>
              </a:p>
            </p:txBody>
          </p:sp>
        </p:grpSp>
        <p:sp>
          <p:nvSpPr>
            <p:cNvPr id="5" name="TextBox 4">
              <a:extLst>
                <a:ext uri="{FF2B5EF4-FFF2-40B4-BE49-F238E27FC236}">
                  <a16:creationId xmlns:a16="http://schemas.microsoft.com/office/drawing/2014/main" id="{80485459-AA96-69CD-7248-9C4A1370213C}"/>
                </a:ext>
              </a:extLst>
            </p:cNvPr>
            <p:cNvSpPr txBox="1"/>
            <p:nvPr/>
          </p:nvSpPr>
          <p:spPr>
            <a:xfrm>
              <a:off x="8828328" y="2284046"/>
              <a:ext cx="2977542" cy="2308324"/>
            </a:xfrm>
            <a:prstGeom prst="rect">
              <a:avLst/>
            </a:prstGeom>
            <a:noFill/>
          </p:spPr>
          <p:txBody>
            <a:bodyPr wrap="square">
              <a:spAutoFit/>
            </a:bodyPr>
            <a:lstStyle/>
            <a:p>
              <a:r>
                <a:rPr lang="en-US" sz="1600">
                  <a:solidFill>
                    <a:schemeClr val="bg1"/>
                  </a:solidFill>
                  <a:latin typeface="Poppins" panose="00000500000000000000" pitchFamily="2" charset="0"/>
                  <a:cs typeface="Poppins" panose="00000500000000000000" pitchFamily="2" charset="0"/>
                </a:rPr>
                <a:t>We now have a resource to house the data on our equipment and service contracts where we can quickly access information.  It also gives us the opportunity to do regular uploads ensuring the data is current and accurate.”</a:t>
              </a:r>
              <a:endParaRPr lang="en-IN" sz="1600">
                <a:solidFill>
                  <a:schemeClr val="bg1"/>
                </a:solidFill>
                <a:latin typeface="Poppins" panose="00000500000000000000" pitchFamily="2" charset="0"/>
                <a:cs typeface="Poppins" panose="00000500000000000000" pitchFamily="2" charset="0"/>
              </a:endParaRPr>
            </a:p>
          </p:txBody>
        </p:sp>
      </p:grpSp>
      <p:grpSp>
        <p:nvGrpSpPr>
          <p:cNvPr id="4" name="Group 3">
            <a:extLst>
              <a:ext uri="{FF2B5EF4-FFF2-40B4-BE49-F238E27FC236}">
                <a16:creationId xmlns:a16="http://schemas.microsoft.com/office/drawing/2014/main" id="{E987A776-AB0F-38C1-DA52-30FCB927E235}"/>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6118B3ED-8E8A-7CD3-CBE2-9960167AA06A}"/>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B54E38FE-5282-0CDC-5016-E8E7484D71A8}"/>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941B824-2EE4-2045-B156-C6FE4BF38930}"/>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D67B4E3-E03F-C384-D47E-7DA240A84DE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B4B3AB3-1D76-5AA0-FA8E-EE8AA81C65D4}"/>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4ACC6451-CF38-AB74-90F3-436F5E65657A}"/>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0B865110-8621-E860-BEB1-FBD7781CBEE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DBDE841-E820-0FAB-CF63-AC787DCE730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4578D33-F488-5E91-60D3-3C128EDF4C19}"/>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F7E2DFD-61FA-9B01-F3F1-80BBA5F05A1B}"/>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6B1FA64-8E56-6222-F007-3F42BBB0430F}"/>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FBAEF6F-B19A-F3C2-186A-731D06DC382F}"/>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78DA45-18B8-EFAF-FE24-AD2FB05E69AC}"/>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8E0471-FE40-A0C6-B0D6-68A93251821D}"/>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139FD809-F7E4-1ED8-0658-C254E02BC44B}"/>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76F70D8F-4707-19CA-1068-5674EB0B2E41}"/>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DE01C2BE-B88E-9832-DBB8-4BC33C3D943B}"/>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F4C2E7B-A9FC-3CF2-91C1-19427200F0FC}"/>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 name="TextBox 2">
            <a:extLst>
              <a:ext uri="{FF2B5EF4-FFF2-40B4-BE49-F238E27FC236}">
                <a16:creationId xmlns:a16="http://schemas.microsoft.com/office/drawing/2014/main" id="{FCFDAE7D-1786-8632-5F71-200363A06356}"/>
              </a:ext>
            </a:extLst>
          </p:cNvPr>
          <p:cNvSpPr txBox="1"/>
          <p:nvPr/>
        </p:nvSpPr>
        <p:spPr>
          <a:xfrm>
            <a:off x="0" y="81666"/>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Education Services Provider (End Customer)</a:t>
            </a:r>
          </a:p>
        </p:txBody>
      </p:sp>
      <p:sp>
        <p:nvSpPr>
          <p:cNvPr id="8" name="TextBox 7">
            <a:extLst>
              <a:ext uri="{FF2B5EF4-FFF2-40B4-BE49-F238E27FC236}">
                <a16:creationId xmlns:a16="http://schemas.microsoft.com/office/drawing/2014/main" id="{0B3E866E-E6FA-E968-6784-5201FA424770}"/>
              </a:ext>
            </a:extLst>
          </p:cNvPr>
          <p:cNvSpPr txBox="1"/>
          <p:nvPr/>
        </p:nvSpPr>
        <p:spPr>
          <a:xfrm>
            <a:off x="5646825" y="6571882"/>
            <a:ext cx="2929545" cy="369332"/>
          </a:xfrm>
          <a:prstGeom prst="rect">
            <a:avLst/>
          </a:prstGeom>
          <a:noFill/>
        </p:spPr>
        <p:txBody>
          <a:bodyPr wrap="square" rtlCol="0">
            <a:spAutoFit/>
          </a:bodyPr>
          <a:lstStyle/>
          <a:p>
            <a:r>
              <a:rPr lang="en-IN">
                <a:solidFill>
                  <a:schemeClr val="bg1">
                    <a:lumMod val="65000"/>
                  </a:schemeClr>
                </a:solidFill>
              </a:rPr>
              <a:t>Case Study ID : CSID4</a:t>
            </a:r>
          </a:p>
        </p:txBody>
      </p:sp>
      <p:sp>
        <p:nvSpPr>
          <p:cNvPr id="9" name="Rectangle 8">
            <a:extLst>
              <a:ext uri="{FF2B5EF4-FFF2-40B4-BE49-F238E27FC236}">
                <a16:creationId xmlns:a16="http://schemas.microsoft.com/office/drawing/2014/main" id="{33746D40-6DFB-36BE-7BC3-2CC3B26D45E5}"/>
              </a:ext>
            </a:extLst>
          </p:cNvPr>
          <p:cNvSpPr/>
          <p:nvPr/>
        </p:nvSpPr>
        <p:spPr>
          <a:xfrm>
            <a:off x="2023091" y="562209"/>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a:t>Education Services Provider </a:t>
            </a:r>
            <a:endParaRPr lang="en-IN" sz="1600">
              <a:ea typeface="Calibri"/>
              <a:cs typeface="Calibri"/>
            </a:endParaRPr>
          </a:p>
        </p:txBody>
      </p:sp>
    </p:spTree>
    <p:extLst>
      <p:ext uri="{BB962C8B-B14F-4D97-AF65-F5344CB8AC3E}">
        <p14:creationId xmlns:p14="http://schemas.microsoft.com/office/powerpoint/2010/main" val="289120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E1D424F-EFA4-353D-F716-1B899001702F}"/>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6D5A1E65-AA6D-5446-93E7-B4983E38E6E0}"/>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A large financial service company sought an asset management solution to identify potential areas of savings and operational risk reduction via a global value-added reseller (VAR) within RAY ALLEN´s network.</a:t>
              </a:r>
              <a:endParaRPr lang="en-IN" sz="1000">
                <a:solidFill>
                  <a:schemeClr val="accent4"/>
                </a:solidFill>
                <a:latin typeface="Poppins Light" panose="00000400000000000000" pitchFamily="2" charset="0"/>
                <a:cs typeface="Poppins Light" panose="00000400000000000000" pitchFamily="2" charset="0"/>
              </a:endParaRPr>
            </a:p>
          </p:txBody>
        </p:sp>
        <p:sp>
          <p:nvSpPr>
            <p:cNvPr id="23" name="Text Placeholder 7">
              <a:extLst>
                <a:ext uri="{FF2B5EF4-FFF2-40B4-BE49-F238E27FC236}">
                  <a16:creationId xmlns:a16="http://schemas.microsoft.com/office/drawing/2014/main" id="{FCBCA539-0FDC-51A4-CDC6-D6B9C2A6D54D}"/>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1DBDA17-2287-0C68-84B2-F5817F924C8A}"/>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62E64E0E-16C1-CA67-5CB5-BD0C8F1B24D3}"/>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IN" sz="1050" dirty="0">
                  <a:solidFill>
                    <a:schemeClr val="accent4"/>
                  </a:solidFill>
                  <a:latin typeface="Poppins Light"/>
                  <a:cs typeface="Poppins Light"/>
                </a:rPr>
                <a:t>Cost pressures</a:t>
              </a:r>
            </a:p>
            <a:p>
              <a:pPr marL="171450" indent="-171450">
                <a:buFont typeface="Poppins Light" panose="00000400000000000000" pitchFamily="2" charset="0"/>
                <a:buChar char="×"/>
              </a:pPr>
              <a:endParaRPr lang="en-IN" sz="1050">
                <a:solidFill>
                  <a:srgbClr val="FF0000"/>
                </a:solidFill>
                <a:latin typeface="Poppins Light" panose="00000400000000000000" pitchFamily="2" charset="0"/>
                <a:cs typeface="Poppins Light" panose="00000400000000000000" pitchFamily="2" charset="0"/>
              </a:endParaRPr>
            </a:p>
          </p:txBody>
        </p:sp>
        <p:sp>
          <p:nvSpPr>
            <p:cNvPr id="35" name="Text Placeholder 7">
              <a:extLst>
                <a:ext uri="{FF2B5EF4-FFF2-40B4-BE49-F238E27FC236}">
                  <a16:creationId xmlns:a16="http://schemas.microsoft.com/office/drawing/2014/main" id="{A1CD3AB9-59C0-AE43-6CE9-995F706CF31B}"/>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4A5A94CA-5436-E6C8-C7FF-89403976D630}"/>
              </a:ext>
            </a:extLst>
          </p:cNvPr>
          <p:cNvGrpSpPr/>
          <p:nvPr/>
        </p:nvGrpSpPr>
        <p:grpSpPr>
          <a:xfrm>
            <a:off x="4038795" y="1712131"/>
            <a:ext cx="3693341" cy="2207508"/>
            <a:chOff x="171006" y="4340648"/>
            <a:chExt cx="3693341" cy="2207508"/>
          </a:xfrm>
        </p:grpSpPr>
        <p:sp>
          <p:nvSpPr>
            <p:cNvPr id="57" name="Rectangle: Rounded Corners 56">
              <a:extLst>
                <a:ext uri="{FF2B5EF4-FFF2-40B4-BE49-F238E27FC236}">
                  <a16:creationId xmlns:a16="http://schemas.microsoft.com/office/drawing/2014/main" id="{6F7AE1CD-21E6-6DEE-B1FC-A54C226ED971}"/>
                </a:ext>
              </a:extLst>
            </p:cNvPr>
            <p:cNvSpPr/>
            <p:nvPr/>
          </p:nvSpPr>
          <p:spPr>
            <a:xfrm>
              <a:off x="171006" y="4614507"/>
              <a:ext cx="3693341"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2"/>
                  </a:solidFill>
                  <a:latin typeface="Poppins Light" panose="00000400000000000000" pitchFamily="2" charset="0"/>
                  <a:cs typeface="Poppins Light" panose="00000400000000000000" pitchFamily="2" charset="0"/>
                </a:rPr>
                <a:t>We delivered asset management solution, where in we  provided PMC rebate management that brought $20k in annual resource savings. </a:t>
              </a:r>
            </a:p>
            <a:p>
              <a:r>
                <a:rPr lang="en-US" sz="1000">
                  <a:solidFill>
                    <a:schemeClr val="accent2"/>
                  </a:solidFill>
                  <a:latin typeface="Poppins Light" panose="00000400000000000000" pitchFamily="2" charset="0"/>
                  <a:cs typeface="Poppins Light" panose="00000400000000000000" pitchFamily="2" charset="0"/>
                </a:rPr>
                <a:t>Also, streamlined change management with monthly/quarterly financial and non-financial MACDs reporting.</a:t>
              </a:r>
            </a:p>
          </p:txBody>
        </p:sp>
        <p:sp>
          <p:nvSpPr>
            <p:cNvPr id="56" name="Text Placeholder 7">
              <a:extLst>
                <a:ext uri="{FF2B5EF4-FFF2-40B4-BE49-F238E27FC236}">
                  <a16:creationId xmlns:a16="http://schemas.microsoft.com/office/drawing/2014/main" id="{A8ED21F6-662A-E078-24BD-2B330A39331E}"/>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95659681-36C3-7BAE-BB16-0B1EE4436CD8}"/>
              </a:ext>
            </a:extLst>
          </p:cNvPr>
          <p:cNvGrpSpPr/>
          <p:nvPr/>
        </p:nvGrpSpPr>
        <p:grpSpPr>
          <a:xfrm>
            <a:off x="4019558" y="4069996"/>
            <a:ext cx="3693355" cy="2214072"/>
            <a:chOff x="4019558" y="4340648"/>
            <a:chExt cx="3693355" cy="2214072"/>
          </a:xfrm>
        </p:grpSpPr>
        <p:sp>
          <p:nvSpPr>
            <p:cNvPr id="66" name="Rectangle: Rounded Corners 65">
              <a:extLst>
                <a:ext uri="{FF2B5EF4-FFF2-40B4-BE49-F238E27FC236}">
                  <a16:creationId xmlns:a16="http://schemas.microsoft.com/office/drawing/2014/main" id="{57478415-C60C-B889-1715-856E17218CAF}"/>
                </a:ext>
              </a:extLst>
            </p:cNvPr>
            <p:cNvSpPr/>
            <p:nvPr/>
          </p:nvSpPr>
          <p:spPr>
            <a:xfrm>
              <a:off x="4019558" y="4614507"/>
              <a:ext cx="3693355" cy="194021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000" err="1">
                  <a:solidFill>
                    <a:schemeClr val="accent4"/>
                  </a:solidFill>
                  <a:latin typeface="Poppins Light" panose="00000400000000000000" pitchFamily="2" charset="0"/>
                  <a:cs typeface="Poppins Light" panose="00000400000000000000" pitchFamily="2" charset="0"/>
                </a:rPr>
                <a:t>Opex</a:t>
              </a:r>
              <a:r>
                <a:rPr lang="en-US" sz="1000">
                  <a:solidFill>
                    <a:schemeClr val="accent4"/>
                  </a:solidFill>
                  <a:latin typeface="Poppins Light" panose="00000400000000000000" pitchFamily="2" charset="0"/>
                  <a:cs typeface="Poppins Light" panose="00000400000000000000" pitchFamily="2" charset="0"/>
                </a:rPr>
                <a:t> Savings</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Spend Optimization - : $17M savings of potential wasted spend on terminated devices</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Cost Savings- $60K annual savings </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Accurate and timely MACD processing</a:t>
              </a:r>
              <a:endParaRPr lang="en-US" sz="1000">
                <a:solidFill>
                  <a:srgbClr val="FF0000"/>
                </a:solidFill>
                <a:latin typeface="Poppins Light" panose="00000400000000000000" pitchFamily="2" charset="0"/>
                <a:cs typeface="Poppins Light" panose="00000400000000000000" pitchFamily="2" charset="0"/>
              </a:endParaRPr>
            </a:p>
            <a:p>
              <a:pPr marL="285750" indent="-285750">
                <a:buFont typeface="Wingdings" panose="05000000000000000000" pitchFamily="2" charset="2"/>
                <a:buChar char="ü"/>
              </a:pPr>
              <a:endParaRPr lang="en-IN" sz="1000">
                <a:solidFill>
                  <a:schemeClr val="accent4"/>
                </a:solidFill>
                <a:latin typeface="Poppins Light" panose="00000400000000000000" pitchFamily="2" charset="0"/>
                <a:cs typeface="Poppins Light" panose="00000400000000000000" pitchFamily="2" charset="0"/>
              </a:endParaRPr>
            </a:p>
          </p:txBody>
        </p:sp>
        <p:sp>
          <p:nvSpPr>
            <p:cNvPr id="73" name="Text Placeholder 7">
              <a:extLst>
                <a:ext uri="{FF2B5EF4-FFF2-40B4-BE49-F238E27FC236}">
                  <a16:creationId xmlns:a16="http://schemas.microsoft.com/office/drawing/2014/main" id="{873BAB06-2520-69E4-A76E-3569A8118E32}"/>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4" name="Group 3">
            <a:extLst>
              <a:ext uri="{FF2B5EF4-FFF2-40B4-BE49-F238E27FC236}">
                <a16:creationId xmlns:a16="http://schemas.microsoft.com/office/drawing/2014/main" id="{E987A776-AB0F-38C1-DA52-30FCB927E235}"/>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6118B3ED-8E8A-7CD3-CBE2-9960167AA06A}"/>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B54E38FE-5282-0CDC-5016-E8E7484D71A8}"/>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941B824-2EE4-2045-B156-C6FE4BF38930}"/>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D67B4E3-E03F-C384-D47E-7DA240A84DE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B4B3AB3-1D76-5AA0-FA8E-EE8AA81C65D4}"/>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4ACC6451-CF38-AB74-90F3-436F5E65657A}"/>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0B865110-8621-E860-BEB1-FBD7781CBEE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DBDE841-E820-0FAB-CF63-AC787DCE730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4578D33-F488-5E91-60D3-3C128EDF4C19}"/>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F7E2DFD-61FA-9B01-F3F1-80BBA5F05A1B}"/>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6B1FA64-8E56-6222-F007-3F42BBB0430F}"/>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FBAEF6F-B19A-F3C2-186A-731D06DC382F}"/>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78DA45-18B8-EFAF-FE24-AD2FB05E69AC}"/>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8E0471-FE40-A0C6-B0D6-68A93251821D}"/>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139FD809-F7E4-1ED8-0658-C254E02BC44B}"/>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76F70D8F-4707-19CA-1068-5674EB0B2E41}"/>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DE01C2BE-B88E-9832-DBB8-4BC33C3D943B}"/>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F4C2E7B-A9FC-3CF2-91C1-19427200F0FC}"/>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 name="TextBox 2">
            <a:extLst>
              <a:ext uri="{FF2B5EF4-FFF2-40B4-BE49-F238E27FC236}">
                <a16:creationId xmlns:a16="http://schemas.microsoft.com/office/drawing/2014/main" id="{FCFDAE7D-1786-8632-5F71-200363A06356}"/>
              </a:ext>
            </a:extLst>
          </p:cNvPr>
          <p:cNvSpPr txBox="1"/>
          <p:nvPr/>
        </p:nvSpPr>
        <p:spPr>
          <a:xfrm>
            <a:off x="0" y="81666"/>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Global Financial Services Company</a:t>
            </a:r>
          </a:p>
        </p:txBody>
      </p:sp>
      <p:sp>
        <p:nvSpPr>
          <p:cNvPr id="8" name="TextBox 7">
            <a:extLst>
              <a:ext uri="{FF2B5EF4-FFF2-40B4-BE49-F238E27FC236}">
                <a16:creationId xmlns:a16="http://schemas.microsoft.com/office/drawing/2014/main" id="{EBA72811-413E-8B3D-6209-B256A856387B}"/>
              </a:ext>
            </a:extLst>
          </p:cNvPr>
          <p:cNvSpPr txBox="1"/>
          <p:nvPr/>
        </p:nvSpPr>
        <p:spPr>
          <a:xfrm>
            <a:off x="5646825" y="6571882"/>
            <a:ext cx="2929545" cy="369332"/>
          </a:xfrm>
          <a:prstGeom prst="rect">
            <a:avLst/>
          </a:prstGeom>
          <a:noFill/>
        </p:spPr>
        <p:txBody>
          <a:bodyPr wrap="square" rtlCol="0">
            <a:spAutoFit/>
          </a:bodyPr>
          <a:lstStyle/>
          <a:p>
            <a:r>
              <a:rPr lang="en-IN">
                <a:solidFill>
                  <a:schemeClr val="bg1">
                    <a:lumMod val="65000"/>
                  </a:schemeClr>
                </a:solidFill>
              </a:rPr>
              <a:t>Case Study ID : CSID5</a:t>
            </a:r>
          </a:p>
        </p:txBody>
      </p:sp>
      <p:sp>
        <p:nvSpPr>
          <p:cNvPr id="10" name="Rectangle 9">
            <a:extLst>
              <a:ext uri="{FF2B5EF4-FFF2-40B4-BE49-F238E27FC236}">
                <a16:creationId xmlns:a16="http://schemas.microsoft.com/office/drawing/2014/main" id="{E44DFBAC-B80E-7F39-E232-76A03268E132}"/>
              </a:ext>
            </a:extLst>
          </p:cNvPr>
          <p:cNvSpPr/>
          <p:nvPr/>
        </p:nvSpPr>
        <p:spPr>
          <a:xfrm>
            <a:off x="2023091" y="562209"/>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a:t>Global Financial Services Company </a:t>
            </a:r>
            <a:endParaRPr lang="en-IN" sz="1600">
              <a:ea typeface="Calibri"/>
              <a:cs typeface="Calibri"/>
            </a:endParaRPr>
          </a:p>
        </p:txBody>
      </p:sp>
      <p:sp>
        <p:nvSpPr>
          <p:cNvPr id="11" name="Rectangle: Rounded Corners 10">
            <a:extLst>
              <a:ext uri="{FF2B5EF4-FFF2-40B4-BE49-F238E27FC236}">
                <a16:creationId xmlns:a16="http://schemas.microsoft.com/office/drawing/2014/main" id="{26E09A2D-D18E-DE8F-ADAF-E4A1DF54A796}"/>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12" name="Group 11">
            <a:extLst>
              <a:ext uri="{FF2B5EF4-FFF2-40B4-BE49-F238E27FC236}">
                <a16:creationId xmlns:a16="http://schemas.microsoft.com/office/drawing/2014/main" id="{24C1F2A9-BA8A-A8AF-81B1-0F12444FE79F}"/>
              </a:ext>
            </a:extLst>
          </p:cNvPr>
          <p:cNvGrpSpPr/>
          <p:nvPr/>
        </p:nvGrpSpPr>
        <p:grpSpPr>
          <a:xfrm>
            <a:off x="6816805" y="665465"/>
            <a:ext cx="1236093" cy="430887"/>
            <a:chOff x="4143669" y="5708152"/>
            <a:chExt cx="1236093" cy="430887"/>
          </a:xfrm>
        </p:grpSpPr>
        <p:sp>
          <p:nvSpPr>
            <p:cNvPr id="13" name="TextBox 12">
              <a:extLst>
                <a:ext uri="{FF2B5EF4-FFF2-40B4-BE49-F238E27FC236}">
                  <a16:creationId xmlns:a16="http://schemas.microsoft.com/office/drawing/2014/main" id="{407B375B-EDD0-E620-45A7-3132101C1221}"/>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tx2"/>
                  </a:solidFill>
                  <a:latin typeface="Poppins Light" panose="00000400000000000000" pitchFamily="2" charset="0"/>
                  <a:cs typeface="Poppins Light" panose="00000400000000000000" pitchFamily="2" charset="0"/>
                </a:rPr>
                <a:t>Opex</a:t>
              </a:r>
              <a:r>
                <a:rPr lang="en-US" sz="1100">
                  <a:solidFill>
                    <a:schemeClr val="tx2"/>
                  </a:solidFill>
                  <a:latin typeface="Poppins Light" panose="00000400000000000000" pitchFamily="2" charset="0"/>
                  <a:cs typeface="Poppins Light" panose="00000400000000000000" pitchFamily="2" charset="0"/>
                </a:rPr>
                <a:t> </a:t>
              </a:r>
            </a:p>
            <a:p>
              <a:r>
                <a:rPr lang="en-US" sz="1100">
                  <a:solidFill>
                    <a:schemeClr val="tx2"/>
                  </a:solidFill>
                  <a:latin typeface="Poppins Light" panose="00000400000000000000" pitchFamily="2" charset="0"/>
                  <a:cs typeface="Poppins Light" panose="00000400000000000000" pitchFamily="2" charset="0"/>
                </a:rPr>
                <a:t>Savings</a:t>
              </a:r>
            </a:p>
          </p:txBody>
        </p:sp>
        <p:grpSp>
          <p:nvGrpSpPr>
            <p:cNvPr id="14" name="Group 13">
              <a:extLst>
                <a:ext uri="{FF2B5EF4-FFF2-40B4-BE49-F238E27FC236}">
                  <a16:creationId xmlns:a16="http://schemas.microsoft.com/office/drawing/2014/main" id="{9D8E0B83-A134-E1B1-48BF-AD007A4E661C}"/>
                </a:ext>
              </a:extLst>
            </p:cNvPr>
            <p:cNvGrpSpPr/>
            <p:nvPr/>
          </p:nvGrpSpPr>
          <p:grpSpPr>
            <a:xfrm>
              <a:off x="4143669" y="5773709"/>
              <a:ext cx="294793" cy="281783"/>
              <a:chOff x="4143669" y="5773709"/>
              <a:chExt cx="294793" cy="281783"/>
            </a:xfrm>
          </p:grpSpPr>
          <p:sp>
            <p:nvSpPr>
              <p:cNvPr id="15" name="Rectangle 14">
                <a:extLst>
                  <a:ext uri="{FF2B5EF4-FFF2-40B4-BE49-F238E27FC236}">
                    <a16:creationId xmlns:a16="http://schemas.microsoft.com/office/drawing/2014/main" id="{4E5C59CC-10E1-A829-BC3A-CC91BE0C675C}"/>
                  </a:ext>
                </a:extLst>
              </p:cNvPr>
              <p:cNvSpPr>
                <a:spLocks noChangeAspect="1"/>
              </p:cNvSpPr>
              <p:nvPr/>
            </p:nvSpPr>
            <p:spPr>
              <a:xfrm>
                <a:off x="4143669" y="5830724"/>
                <a:ext cx="206101" cy="22476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heckmark with solid fill">
                <a:extLst>
                  <a:ext uri="{FF2B5EF4-FFF2-40B4-BE49-F238E27FC236}">
                    <a16:creationId xmlns:a16="http://schemas.microsoft.com/office/drawing/2014/main" id="{3C907B3B-6C50-38C8-0666-E5F9DFE23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7672" y="5773709"/>
                <a:ext cx="240790" cy="262598"/>
              </a:xfrm>
              <a:prstGeom prst="rect">
                <a:avLst/>
              </a:prstGeom>
            </p:spPr>
          </p:pic>
        </p:grpSp>
      </p:grpSp>
      <p:grpSp>
        <p:nvGrpSpPr>
          <p:cNvPr id="18" name="Group 17">
            <a:extLst>
              <a:ext uri="{FF2B5EF4-FFF2-40B4-BE49-F238E27FC236}">
                <a16:creationId xmlns:a16="http://schemas.microsoft.com/office/drawing/2014/main" id="{9DB6DBE7-9CD2-B8D6-30A9-023044DBF57C}"/>
              </a:ext>
            </a:extLst>
          </p:cNvPr>
          <p:cNvGrpSpPr/>
          <p:nvPr/>
        </p:nvGrpSpPr>
        <p:grpSpPr>
          <a:xfrm>
            <a:off x="9314379" y="665465"/>
            <a:ext cx="1449762" cy="430887"/>
            <a:chOff x="6749531" y="5708152"/>
            <a:chExt cx="1449762" cy="430887"/>
          </a:xfrm>
        </p:grpSpPr>
        <p:sp>
          <p:nvSpPr>
            <p:cNvPr id="20" name="TextBox 19">
              <a:extLst>
                <a:ext uri="{FF2B5EF4-FFF2-40B4-BE49-F238E27FC236}">
                  <a16:creationId xmlns:a16="http://schemas.microsoft.com/office/drawing/2014/main" id="{63CE66AC-F58D-091A-21A4-D72CC78399F9}"/>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21" name="Group 20">
              <a:extLst>
                <a:ext uri="{FF2B5EF4-FFF2-40B4-BE49-F238E27FC236}">
                  <a16:creationId xmlns:a16="http://schemas.microsoft.com/office/drawing/2014/main" id="{E25D378E-B3D2-6802-26FA-3169119EA482}"/>
                </a:ext>
              </a:extLst>
            </p:cNvPr>
            <p:cNvGrpSpPr/>
            <p:nvPr/>
          </p:nvGrpSpPr>
          <p:grpSpPr>
            <a:xfrm>
              <a:off x="6749531" y="5787155"/>
              <a:ext cx="274279" cy="262598"/>
              <a:chOff x="6749531" y="5787155"/>
              <a:chExt cx="274279" cy="262598"/>
            </a:xfrm>
          </p:grpSpPr>
          <p:sp>
            <p:nvSpPr>
              <p:cNvPr id="28" name="Rectangle 27">
                <a:extLst>
                  <a:ext uri="{FF2B5EF4-FFF2-40B4-BE49-F238E27FC236}">
                    <a16:creationId xmlns:a16="http://schemas.microsoft.com/office/drawing/2014/main" id="{4FAE230D-4839-844E-08FF-4DC2096D2756}"/>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Checkmark with solid fill">
                <a:extLst>
                  <a:ext uri="{FF2B5EF4-FFF2-40B4-BE49-F238E27FC236}">
                    <a16:creationId xmlns:a16="http://schemas.microsoft.com/office/drawing/2014/main" id="{82596373-FBCA-A0F1-4DB9-C8B0E328F5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020" y="5787155"/>
                <a:ext cx="240790" cy="262598"/>
              </a:xfrm>
              <a:prstGeom prst="rect">
                <a:avLst/>
              </a:prstGeom>
            </p:spPr>
          </p:pic>
        </p:grpSp>
      </p:grpSp>
      <p:grpSp>
        <p:nvGrpSpPr>
          <p:cNvPr id="33" name="Group 32">
            <a:extLst>
              <a:ext uri="{FF2B5EF4-FFF2-40B4-BE49-F238E27FC236}">
                <a16:creationId xmlns:a16="http://schemas.microsoft.com/office/drawing/2014/main" id="{4BA8E804-BF7B-C89B-8EDF-08DA983D0738}"/>
              </a:ext>
            </a:extLst>
          </p:cNvPr>
          <p:cNvGrpSpPr/>
          <p:nvPr/>
        </p:nvGrpSpPr>
        <p:grpSpPr>
          <a:xfrm>
            <a:off x="8021270" y="665465"/>
            <a:ext cx="1145348" cy="430887"/>
            <a:chOff x="5468454" y="5708152"/>
            <a:chExt cx="1145348" cy="430887"/>
          </a:xfrm>
        </p:grpSpPr>
        <p:sp>
          <p:nvSpPr>
            <p:cNvPr id="34" name="TextBox 33">
              <a:extLst>
                <a:ext uri="{FF2B5EF4-FFF2-40B4-BE49-F238E27FC236}">
                  <a16:creationId xmlns:a16="http://schemas.microsoft.com/office/drawing/2014/main" id="{474B8541-490A-D739-B9F6-80AF33F12198}"/>
                </a:ext>
              </a:extLst>
            </p:cNvPr>
            <p:cNvSpPr txBox="1"/>
            <p:nvPr/>
          </p:nvSpPr>
          <p:spPr>
            <a:xfrm>
              <a:off x="5791548" y="5708152"/>
              <a:ext cx="822254"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Reduced</a:t>
              </a:r>
            </a:p>
            <a:p>
              <a:r>
                <a:rPr lang="en-US" sz="1100">
                  <a:solidFill>
                    <a:srgbClr val="31A559"/>
                  </a:solidFill>
                  <a:latin typeface="Poppins Light" panose="00000400000000000000" pitchFamily="2" charset="0"/>
                  <a:cs typeface="Poppins Light" panose="00000400000000000000" pitchFamily="2" charset="0"/>
                </a:rPr>
                <a:t>Costs</a:t>
              </a:r>
            </a:p>
          </p:txBody>
        </p:sp>
        <p:grpSp>
          <p:nvGrpSpPr>
            <p:cNvPr id="44" name="Group 43">
              <a:extLst>
                <a:ext uri="{FF2B5EF4-FFF2-40B4-BE49-F238E27FC236}">
                  <a16:creationId xmlns:a16="http://schemas.microsoft.com/office/drawing/2014/main" id="{22036EBD-E82F-0C4E-AB4B-D3349D2CF2F1}"/>
                </a:ext>
              </a:extLst>
            </p:cNvPr>
            <p:cNvGrpSpPr/>
            <p:nvPr/>
          </p:nvGrpSpPr>
          <p:grpSpPr>
            <a:xfrm>
              <a:off x="5468454" y="5788162"/>
              <a:ext cx="282657" cy="262598"/>
              <a:chOff x="5468454" y="5788162"/>
              <a:chExt cx="282657" cy="262598"/>
            </a:xfrm>
          </p:grpSpPr>
          <p:sp>
            <p:nvSpPr>
              <p:cNvPr id="53" name="Rectangle 52">
                <a:extLst>
                  <a:ext uri="{FF2B5EF4-FFF2-40B4-BE49-F238E27FC236}">
                    <a16:creationId xmlns:a16="http://schemas.microsoft.com/office/drawing/2014/main" id="{9054E09C-44BC-B025-FAD4-8554A77CF8AF}"/>
                  </a:ext>
                </a:extLst>
              </p:cNvPr>
              <p:cNvSpPr>
                <a:spLocks noChangeAspect="1"/>
              </p:cNvSpPr>
              <p:nvPr/>
            </p:nvSpPr>
            <p:spPr>
              <a:xfrm>
                <a:off x="5468454" y="5840941"/>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Checkmark with solid fill">
                <a:extLst>
                  <a:ext uri="{FF2B5EF4-FFF2-40B4-BE49-F238E27FC236}">
                    <a16:creationId xmlns:a16="http://schemas.microsoft.com/office/drawing/2014/main" id="{D0592A79-4B51-3E59-E3AC-4D930E4936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321" y="5788162"/>
                <a:ext cx="240790" cy="262598"/>
              </a:xfrm>
              <a:prstGeom prst="rect">
                <a:avLst/>
              </a:prstGeom>
            </p:spPr>
          </p:pic>
        </p:grpSp>
      </p:grpSp>
      <p:grpSp>
        <p:nvGrpSpPr>
          <p:cNvPr id="59" name="Group 58">
            <a:extLst>
              <a:ext uri="{FF2B5EF4-FFF2-40B4-BE49-F238E27FC236}">
                <a16:creationId xmlns:a16="http://schemas.microsoft.com/office/drawing/2014/main" id="{0A4A0D8D-1AE0-8D9E-1082-D31740B92225}"/>
              </a:ext>
            </a:extLst>
          </p:cNvPr>
          <p:cNvGrpSpPr/>
          <p:nvPr/>
        </p:nvGrpSpPr>
        <p:grpSpPr>
          <a:xfrm>
            <a:off x="10704998" y="665465"/>
            <a:ext cx="1278246" cy="430887"/>
            <a:chOff x="7983734" y="5718367"/>
            <a:chExt cx="1278246" cy="430887"/>
          </a:xfrm>
        </p:grpSpPr>
        <p:sp>
          <p:nvSpPr>
            <p:cNvPr id="60" name="TextBox 59">
              <a:extLst>
                <a:ext uri="{FF2B5EF4-FFF2-40B4-BE49-F238E27FC236}">
                  <a16:creationId xmlns:a16="http://schemas.microsoft.com/office/drawing/2014/main" id="{68954E9F-A32E-C5D2-F5FA-FD3664356EEF}"/>
                </a:ext>
              </a:extLst>
            </p:cNvPr>
            <p:cNvSpPr txBox="1"/>
            <p:nvPr/>
          </p:nvSpPr>
          <p:spPr>
            <a:xfrm>
              <a:off x="8321919" y="5718367"/>
              <a:ext cx="940061"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Risk </a:t>
              </a:r>
            </a:p>
            <a:p>
              <a:r>
                <a:rPr lang="en-US" sz="1100">
                  <a:solidFill>
                    <a:srgbClr val="31A559"/>
                  </a:solidFill>
                  <a:latin typeface="Poppins Light" panose="00000400000000000000" pitchFamily="2" charset="0"/>
                  <a:cs typeface="Poppins Light" panose="00000400000000000000" pitchFamily="2" charset="0"/>
                </a:rPr>
                <a:t>Mitigation</a:t>
              </a:r>
            </a:p>
          </p:txBody>
        </p:sp>
        <p:grpSp>
          <p:nvGrpSpPr>
            <p:cNvPr id="61" name="Group 60">
              <a:extLst>
                <a:ext uri="{FF2B5EF4-FFF2-40B4-BE49-F238E27FC236}">
                  <a16:creationId xmlns:a16="http://schemas.microsoft.com/office/drawing/2014/main" id="{50B02FBE-9C16-5114-F650-1DD695BBDBFF}"/>
                </a:ext>
              </a:extLst>
            </p:cNvPr>
            <p:cNvGrpSpPr/>
            <p:nvPr/>
          </p:nvGrpSpPr>
          <p:grpSpPr>
            <a:xfrm>
              <a:off x="7983734" y="5799506"/>
              <a:ext cx="261147" cy="262598"/>
              <a:chOff x="7983734" y="5799506"/>
              <a:chExt cx="261147" cy="262598"/>
            </a:xfrm>
          </p:grpSpPr>
          <p:sp>
            <p:nvSpPr>
              <p:cNvPr id="62" name="Rectangle 61">
                <a:extLst>
                  <a:ext uri="{FF2B5EF4-FFF2-40B4-BE49-F238E27FC236}">
                    <a16:creationId xmlns:a16="http://schemas.microsoft.com/office/drawing/2014/main" id="{21E7C20B-E523-7E5E-3794-6C85E1D66E43}"/>
                  </a:ext>
                </a:extLst>
              </p:cNvPr>
              <p:cNvSpPr>
                <a:spLocks noChangeAspect="1"/>
              </p:cNvSpPr>
              <p:nvPr/>
            </p:nvSpPr>
            <p:spPr>
              <a:xfrm>
                <a:off x="7983734" y="5851157"/>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Checkmark with solid fill">
                <a:extLst>
                  <a:ext uri="{FF2B5EF4-FFF2-40B4-BE49-F238E27FC236}">
                    <a16:creationId xmlns:a16="http://schemas.microsoft.com/office/drawing/2014/main" id="{906D304B-0FF1-D303-FE3A-951AECAA7E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4091" y="5799506"/>
                <a:ext cx="240790" cy="262598"/>
              </a:xfrm>
              <a:prstGeom prst="rect">
                <a:avLst/>
              </a:prstGeom>
            </p:spPr>
          </p:pic>
        </p:grpSp>
      </p:grpSp>
    </p:spTree>
    <p:extLst>
      <p:ext uri="{BB962C8B-B14F-4D97-AF65-F5344CB8AC3E}">
        <p14:creationId xmlns:p14="http://schemas.microsoft.com/office/powerpoint/2010/main" val="378406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E1D424F-EFA4-353D-F716-1B899001702F}"/>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6D5A1E65-AA6D-5446-93E7-B4983E38E6E0}"/>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2"/>
                  </a:solidFill>
                  <a:latin typeface="Poppins Light" panose="00000400000000000000" pitchFamily="2" charset="0"/>
                  <a:cs typeface="Poppins Light" panose="00000400000000000000" pitchFamily="2" charset="0"/>
                </a:rPr>
                <a:t>A large financial service company sought an asset management solution to identify potential areas of savings and operational risk reduction via a global value-added reseller (VAR) within RAY ALLEN´s network.</a:t>
              </a:r>
              <a:endParaRPr lang="en-IN" sz="1000">
                <a:solidFill>
                  <a:schemeClr val="accent2"/>
                </a:solidFill>
                <a:latin typeface="Poppins Light" panose="00000400000000000000" pitchFamily="2" charset="0"/>
                <a:cs typeface="Poppins Light" panose="00000400000000000000" pitchFamily="2" charset="0"/>
              </a:endParaRPr>
            </a:p>
          </p:txBody>
        </p:sp>
        <p:sp>
          <p:nvSpPr>
            <p:cNvPr id="23" name="Text Placeholder 7">
              <a:extLst>
                <a:ext uri="{FF2B5EF4-FFF2-40B4-BE49-F238E27FC236}">
                  <a16:creationId xmlns:a16="http://schemas.microsoft.com/office/drawing/2014/main" id="{FCBCA539-0FDC-51A4-CDC6-D6B9C2A6D54D}"/>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1DBDA17-2287-0C68-84B2-F5817F924C8A}"/>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62E64E0E-16C1-CA67-5CB5-BD0C8F1B24D3}"/>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Asset Coverage Risk because of limited insights/audit</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Poor Data Quality</a:t>
              </a:r>
              <a:endParaRPr lang="en-IN" sz="1050">
                <a:solidFill>
                  <a:schemeClr val="accent4"/>
                </a:solidFill>
                <a:latin typeface="Poppins Light" panose="00000400000000000000" pitchFamily="2" charset="0"/>
                <a:cs typeface="Poppins Light" panose="00000400000000000000" pitchFamily="2" charset="0"/>
              </a:endParaRPr>
            </a:p>
          </p:txBody>
        </p:sp>
        <p:sp>
          <p:nvSpPr>
            <p:cNvPr id="35" name="Text Placeholder 7">
              <a:extLst>
                <a:ext uri="{FF2B5EF4-FFF2-40B4-BE49-F238E27FC236}">
                  <a16:creationId xmlns:a16="http://schemas.microsoft.com/office/drawing/2014/main" id="{A1CD3AB9-59C0-AE43-6CE9-995F706CF31B}"/>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4A5A94CA-5436-E6C8-C7FF-89403976D630}"/>
              </a:ext>
            </a:extLst>
          </p:cNvPr>
          <p:cNvGrpSpPr/>
          <p:nvPr/>
        </p:nvGrpSpPr>
        <p:grpSpPr>
          <a:xfrm>
            <a:off x="4038795" y="1712131"/>
            <a:ext cx="3693351" cy="2207508"/>
            <a:chOff x="171006" y="4340648"/>
            <a:chExt cx="3693351" cy="2207508"/>
          </a:xfrm>
        </p:grpSpPr>
        <p:sp>
          <p:nvSpPr>
            <p:cNvPr id="57" name="Rectangle: Rounded Corners 56">
              <a:extLst>
                <a:ext uri="{FF2B5EF4-FFF2-40B4-BE49-F238E27FC236}">
                  <a16:creationId xmlns:a16="http://schemas.microsoft.com/office/drawing/2014/main" id="{6F7AE1CD-21E6-6DEE-B1FC-A54C226ED971}"/>
                </a:ext>
              </a:extLst>
            </p:cNvPr>
            <p:cNvSpPr/>
            <p:nvPr/>
          </p:nvSpPr>
          <p:spPr>
            <a:xfrm>
              <a:off x="171006" y="4614507"/>
              <a:ext cx="3693351"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Over a 3-month period, our solution delivered lifecycle management and insights, including device auditing, for the customer’s entire install base, as well as BI insights that identified 4 highly critical devices (devices with over $15K annual SNET cost) in potentially ‘missed’ </a:t>
              </a:r>
              <a:r>
                <a:rPr lang="en-US" sz="1000">
                  <a:solidFill>
                    <a:srgbClr val="FF0000"/>
                  </a:solidFill>
                  <a:latin typeface="Poppins Light" panose="00000400000000000000" pitchFamily="2" charset="0"/>
                  <a:cs typeface="Poppins Light" panose="00000400000000000000" pitchFamily="2" charset="0"/>
                </a:rPr>
                <a:t>revenue for the partner.</a:t>
              </a:r>
            </a:p>
          </p:txBody>
        </p:sp>
        <p:sp>
          <p:nvSpPr>
            <p:cNvPr id="56" name="Text Placeholder 7">
              <a:extLst>
                <a:ext uri="{FF2B5EF4-FFF2-40B4-BE49-F238E27FC236}">
                  <a16:creationId xmlns:a16="http://schemas.microsoft.com/office/drawing/2014/main" id="{A8ED21F6-662A-E078-24BD-2B330A39331E}"/>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95659681-36C3-7BAE-BB16-0B1EE4436CD8}"/>
              </a:ext>
            </a:extLst>
          </p:cNvPr>
          <p:cNvGrpSpPr/>
          <p:nvPr/>
        </p:nvGrpSpPr>
        <p:grpSpPr>
          <a:xfrm>
            <a:off x="4019559" y="4069996"/>
            <a:ext cx="3693354" cy="2214072"/>
            <a:chOff x="4019559" y="4340648"/>
            <a:chExt cx="3693354" cy="2214072"/>
          </a:xfrm>
        </p:grpSpPr>
        <p:sp>
          <p:nvSpPr>
            <p:cNvPr id="66" name="Rectangle: Rounded Corners 65">
              <a:extLst>
                <a:ext uri="{FF2B5EF4-FFF2-40B4-BE49-F238E27FC236}">
                  <a16:creationId xmlns:a16="http://schemas.microsoft.com/office/drawing/2014/main" id="{57478415-C60C-B889-1715-856E17218CAF}"/>
                </a:ext>
              </a:extLst>
            </p:cNvPr>
            <p:cNvSpPr/>
            <p:nvPr/>
          </p:nvSpPr>
          <p:spPr>
            <a:xfrm>
              <a:off x="4038796" y="4614507"/>
              <a:ext cx="3674117" cy="194021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Risk Mitigation: Overall risk reduction as a result of RAI´s customer data audits and recommendations for comprehensive asset coverage</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Data quality integrity: Review and rectification of device coverage policy as a result of data discrepancies discovered by RAI</a:t>
              </a:r>
              <a:endParaRPr lang="en-IN" sz="1000">
                <a:solidFill>
                  <a:schemeClr val="accent4"/>
                </a:solidFill>
                <a:latin typeface="Poppins Light" panose="00000400000000000000" pitchFamily="2" charset="0"/>
                <a:cs typeface="Poppins Light" panose="00000400000000000000" pitchFamily="2" charset="0"/>
              </a:endParaRPr>
            </a:p>
          </p:txBody>
        </p:sp>
        <p:sp>
          <p:nvSpPr>
            <p:cNvPr id="73" name="Text Placeholder 7">
              <a:extLst>
                <a:ext uri="{FF2B5EF4-FFF2-40B4-BE49-F238E27FC236}">
                  <a16:creationId xmlns:a16="http://schemas.microsoft.com/office/drawing/2014/main" id="{873BAB06-2520-69E4-A76E-3569A8118E32}"/>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4" name="Group 3">
            <a:extLst>
              <a:ext uri="{FF2B5EF4-FFF2-40B4-BE49-F238E27FC236}">
                <a16:creationId xmlns:a16="http://schemas.microsoft.com/office/drawing/2014/main" id="{E987A776-AB0F-38C1-DA52-30FCB927E235}"/>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6118B3ED-8E8A-7CD3-CBE2-9960167AA06A}"/>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B54E38FE-5282-0CDC-5016-E8E7484D71A8}"/>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941B824-2EE4-2045-B156-C6FE4BF38930}"/>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D67B4E3-E03F-C384-D47E-7DA240A84DE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B4B3AB3-1D76-5AA0-FA8E-EE8AA81C65D4}"/>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4ACC6451-CF38-AB74-90F3-436F5E65657A}"/>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0B865110-8621-E860-BEB1-FBD7781CBEE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DBDE841-E820-0FAB-CF63-AC787DCE730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4578D33-F488-5E91-60D3-3C128EDF4C19}"/>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F7E2DFD-61FA-9B01-F3F1-80BBA5F05A1B}"/>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6B1FA64-8E56-6222-F007-3F42BBB0430F}"/>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FBAEF6F-B19A-F3C2-186A-731D06DC382F}"/>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78DA45-18B8-EFAF-FE24-AD2FB05E69AC}"/>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8E0471-FE40-A0C6-B0D6-68A93251821D}"/>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139FD809-F7E4-1ED8-0658-C254E02BC44B}"/>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76F70D8F-4707-19CA-1068-5674EB0B2E41}"/>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DE01C2BE-B88E-9832-DBB8-4BC33C3D943B}"/>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F4C2E7B-A9FC-3CF2-91C1-19427200F0FC}"/>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 name="TextBox 2">
            <a:extLst>
              <a:ext uri="{FF2B5EF4-FFF2-40B4-BE49-F238E27FC236}">
                <a16:creationId xmlns:a16="http://schemas.microsoft.com/office/drawing/2014/main" id="{FCFDAE7D-1786-8632-5F71-200363A06356}"/>
              </a:ext>
            </a:extLst>
          </p:cNvPr>
          <p:cNvSpPr txBox="1"/>
          <p:nvPr/>
        </p:nvSpPr>
        <p:spPr>
          <a:xfrm>
            <a:off x="0" y="81666"/>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Global Financial Services Company</a:t>
            </a:r>
          </a:p>
        </p:txBody>
      </p:sp>
      <p:sp>
        <p:nvSpPr>
          <p:cNvPr id="8" name="TextBox 7">
            <a:extLst>
              <a:ext uri="{FF2B5EF4-FFF2-40B4-BE49-F238E27FC236}">
                <a16:creationId xmlns:a16="http://schemas.microsoft.com/office/drawing/2014/main" id="{0D456D8B-2AA3-724C-173C-16D00F5DB73B}"/>
              </a:ext>
            </a:extLst>
          </p:cNvPr>
          <p:cNvSpPr txBox="1"/>
          <p:nvPr/>
        </p:nvSpPr>
        <p:spPr>
          <a:xfrm>
            <a:off x="5646825" y="6571882"/>
            <a:ext cx="2929545" cy="369332"/>
          </a:xfrm>
          <a:prstGeom prst="rect">
            <a:avLst/>
          </a:prstGeom>
          <a:noFill/>
        </p:spPr>
        <p:txBody>
          <a:bodyPr wrap="square" rtlCol="0">
            <a:spAutoFit/>
          </a:bodyPr>
          <a:lstStyle/>
          <a:p>
            <a:r>
              <a:rPr lang="en-IN">
                <a:solidFill>
                  <a:schemeClr val="bg1">
                    <a:lumMod val="65000"/>
                  </a:schemeClr>
                </a:solidFill>
              </a:rPr>
              <a:t>Case Study ID : CSID6</a:t>
            </a:r>
          </a:p>
        </p:txBody>
      </p:sp>
      <p:sp>
        <p:nvSpPr>
          <p:cNvPr id="9" name="Rectangle 8">
            <a:extLst>
              <a:ext uri="{FF2B5EF4-FFF2-40B4-BE49-F238E27FC236}">
                <a16:creationId xmlns:a16="http://schemas.microsoft.com/office/drawing/2014/main" id="{409E09DA-799F-2105-5263-468D36585A00}"/>
              </a:ext>
            </a:extLst>
          </p:cNvPr>
          <p:cNvSpPr/>
          <p:nvPr/>
        </p:nvSpPr>
        <p:spPr>
          <a:xfrm>
            <a:off x="2023091" y="562209"/>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a:t>Global Financial Services Company </a:t>
            </a:r>
            <a:endParaRPr lang="en-IN" sz="1600">
              <a:ea typeface="Calibri"/>
              <a:cs typeface="Calibri"/>
            </a:endParaRPr>
          </a:p>
        </p:txBody>
      </p:sp>
      <p:sp>
        <p:nvSpPr>
          <p:cNvPr id="11" name="Rectangle: Rounded Corners 10">
            <a:extLst>
              <a:ext uri="{FF2B5EF4-FFF2-40B4-BE49-F238E27FC236}">
                <a16:creationId xmlns:a16="http://schemas.microsoft.com/office/drawing/2014/main" id="{021F6FB4-92EE-F19C-E7B6-D8C006B43794}"/>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12" name="Group 11">
            <a:extLst>
              <a:ext uri="{FF2B5EF4-FFF2-40B4-BE49-F238E27FC236}">
                <a16:creationId xmlns:a16="http://schemas.microsoft.com/office/drawing/2014/main" id="{DEA266D3-9ECE-6B1C-87AE-598C2762113D}"/>
              </a:ext>
            </a:extLst>
          </p:cNvPr>
          <p:cNvGrpSpPr/>
          <p:nvPr/>
        </p:nvGrpSpPr>
        <p:grpSpPr>
          <a:xfrm>
            <a:off x="6816805" y="665465"/>
            <a:ext cx="1236093" cy="430887"/>
            <a:chOff x="4143669" y="5708152"/>
            <a:chExt cx="1236093" cy="430887"/>
          </a:xfrm>
        </p:grpSpPr>
        <p:sp>
          <p:nvSpPr>
            <p:cNvPr id="13" name="TextBox 12">
              <a:extLst>
                <a:ext uri="{FF2B5EF4-FFF2-40B4-BE49-F238E27FC236}">
                  <a16:creationId xmlns:a16="http://schemas.microsoft.com/office/drawing/2014/main" id="{74729002-828E-BA73-5FB5-F5E96D5697C6}"/>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bg1">
                      <a:lumMod val="65000"/>
                    </a:schemeClr>
                  </a:solidFill>
                  <a:latin typeface="Poppins Light" panose="00000400000000000000" pitchFamily="2" charset="0"/>
                  <a:cs typeface="Poppins Light" panose="00000400000000000000" pitchFamily="2" charset="0"/>
                </a:rPr>
                <a:t>Opex</a:t>
              </a:r>
              <a:r>
                <a:rPr lang="en-US" sz="1100">
                  <a:solidFill>
                    <a:schemeClr val="bg1">
                      <a:lumMod val="65000"/>
                    </a:schemeClr>
                  </a:solidFill>
                  <a:latin typeface="Poppins Light" panose="00000400000000000000" pitchFamily="2" charset="0"/>
                  <a:cs typeface="Poppins Light" panose="00000400000000000000" pitchFamily="2" charset="0"/>
                </a:rPr>
                <a:t> </a:t>
              </a:r>
            </a:p>
            <a:p>
              <a:r>
                <a:rPr lang="en-US" sz="1100">
                  <a:solidFill>
                    <a:schemeClr val="bg1">
                      <a:lumMod val="65000"/>
                    </a:schemeClr>
                  </a:solidFill>
                  <a:latin typeface="Poppins Light" panose="00000400000000000000" pitchFamily="2" charset="0"/>
                  <a:cs typeface="Poppins Light" panose="00000400000000000000" pitchFamily="2" charset="0"/>
                </a:rPr>
                <a:t>Savings</a:t>
              </a:r>
            </a:p>
          </p:txBody>
        </p:sp>
        <p:sp>
          <p:nvSpPr>
            <p:cNvPr id="15" name="Rectangle 14">
              <a:extLst>
                <a:ext uri="{FF2B5EF4-FFF2-40B4-BE49-F238E27FC236}">
                  <a16:creationId xmlns:a16="http://schemas.microsoft.com/office/drawing/2014/main" id="{179BB484-8783-3FA4-BF27-3893DAB50EAE}"/>
                </a:ext>
              </a:extLst>
            </p:cNvPr>
            <p:cNvSpPr>
              <a:spLocks noChangeAspect="1"/>
            </p:cNvSpPr>
            <p:nvPr/>
          </p:nvSpPr>
          <p:spPr>
            <a:xfrm>
              <a:off x="4143669" y="5830724"/>
              <a:ext cx="206101" cy="22476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grpSp>
      <p:grpSp>
        <p:nvGrpSpPr>
          <p:cNvPr id="18" name="Group 17">
            <a:extLst>
              <a:ext uri="{FF2B5EF4-FFF2-40B4-BE49-F238E27FC236}">
                <a16:creationId xmlns:a16="http://schemas.microsoft.com/office/drawing/2014/main" id="{FD621E36-4D2D-E0E5-C08A-A55CBFBF6CDA}"/>
              </a:ext>
            </a:extLst>
          </p:cNvPr>
          <p:cNvGrpSpPr/>
          <p:nvPr/>
        </p:nvGrpSpPr>
        <p:grpSpPr>
          <a:xfrm>
            <a:off x="9314379" y="665465"/>
            <a:ext cx="1449762" cy="430887"/>
            <a:chOff x="6749531" y="5708152"/>
            <a:chExt cx="1449762" cy="430887"/>
          </a:xfrm>
        </p:grpSpPr>
        <p:sp>
          <p:nvSpPr>
            <p:cNvPr id="20" name="TextBox 19">
              <a:extLst>
                <a:ext uri="{FF2B5EF4-FFF2-40B4-BE49-F238E27FC236}">
                  <a16:creationId xmlns:a16="http://schemas.microsoft.com/office/drawing/2014/main" id="{7816659D-DC92-8DF5-1D05-AA251C702AA4}"/>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28" name="Group 27">
              <a:extLst>
                <a:ext uri="{FF2B5EF4-FFF2-40B4-BE49-F238E27FC236}">
                  <a16:creationId xmlns:a16="http://schemas.microsoft.com/office/drawing/2014/main" id="{46E1F15C-A359-1028-11AC-5358B19B7FC7}"/>
                </a:ext>
              </a:extLst>
            </p:cNvPr>
            <p:cNvGrpSpPr/>
            <p:nvPr/>
          </p:nvGrpSpPr>
          <p:grpSpPr>
            <a:xfrm>
              <a:off x="6749531" y="5787155"/>
              <a:ext cx="274279" cy="262598"/>
              <a:chOff x="6749531" y="5787155"/>
              <a:chExt cx="274279" cy="262598"/>
            </a:xfrm>
          </p:grpSpPr>
          <p:sp>
            <p:nvSpPr>
              <p:cNvPr id="32" name="Rectangle 31">
                <a:extLst>
                  <a:ext uri="{FF2B5EF4-FFF2-40B4-BE49-F238E27FC236}">
                    <a16:creationId xmlns:a16="http://schemas.microsoft.com/office/drawing/2014/main" id="{7F019A7F-D463-926D-3526-75201BDE4D27}"/>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Checkmark with solid fill">
                <a:extLst>
                  <a:ext uri="{FF2B5EF4-FFF2-40B4-BE49-F238E27FC236}">
                    <a16:creationId xmlns:a16="http://schemas.microsoft.com/office/drawing/2014/main" id="{2230534A-DD58-419D-1B1C-8647E2C766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3020" y="5787155"/>
                <a:ext cx="240790" cy="262598"/>
              </a:xfrm>
              <a:prstGeom prst="rect">
                <a:avLst/>
              </a:prstGeom>
            </p:spPr>
          </p:pic>
        </p:grpSp>
      </p:grpSp>
      <p:grpSp>
        <p:nvGrpSpPr>
          <p:cNvPr id="34" name="Group 33">
            <a:extLst>
              <a:ext uri="{FF2B5EF4-FFF2-40B4-BE49-F238E27FC236}">
                <a16:creationId xmlns:a16="http://schemas.microsoft.com/office/drawing/2014/main" id="{88B4CFC6-5450-3082-9E71-129F248A36F0}"/>
              </a:ext>
            </a:extLst>
          </p:cNvPr>
          <p:cNvGrpSpPr/>
          <p:nvPr/>
        </p:nvGrpSpPr>
        <p:grpSpPr>
          <a:xfrm>
            <a:off x="8021270" y="665465"/>
            <a:ext cx="1145348" cy="430887"/>
            <a:chOff x="5468454" y="5708152"/>
            <a:chExt cx="1145348" cy="430887"/>
          </a:xfrm>
        </p:grpSpPr>
        <p:sp>
          <p:nvSpPr>
            <p:cNvPr id="44" name="TextBox 43">
              <a:extLst>
                <a:ext uri="{FF2B5EF4-FFF2-40B4-BE49-F238E27FC236}">
                  <a16:creationId xmlns:a16="http://schemas.microsoft.com/office/drawing/2014/main" id="{A20B7AF7-820E-765A-6950-FEFB987B589A}"/>
                </a:ext>
              </a:extLst>
            </p:cNvPr>
            <p:cNvSpPr txBox="1"/>
            <p:nvPr/>
          </p:nvSpPr>
          <p:spPr>
            <a:xfrm>
              <a:off x="5791548" y="5708152"/>
              <a:ext cx="822254" cy="430887"/>
            </a:xfrm>
            <a:prstGeom prst="rect">
              <a:avLst/>
            </a:prstGeom>
            <a:noFill/>
          </p:spPr>
          <p:txBody>
            <a:bodyPr wrap="square" rtlCol="0">
              <a:spAutoFit/>
            </a:bodyPr>
            <a:lstStyle/>
            <a:p>
              <a:r>
                <a:rPr lang="en-US" sz="1100">
                  <a:solidFill>
                    <a:schemeClr val="bg1">
                      <a:lumMod val="65000"/>
                    </a:schemeClr>
                  </a:solidFill>
                  <a:latin typeface="Poppins Light" panose="00000400000000000000" pitchFamily="2" charset="0"/>
                  <a:cs typeface="Poppins Light" panose="00000400000000000000" pitchFamily="2" charset="0"/>
                </a:rPr>
                <a:t>Reduced</a:t>
              </a:r>
            </a:p>
            <a:p>
              <a:r>
                <a:rPr lang="en-US" sz="1100">
                  <a:solidFill>
                    <a:schemeClr val="bg1">
                      <a:lumMod val="65000"/>
                    </a:schemeClr>
                  </a:solidFill>
                  <a:latin typeface="Poppins Light" panose="00000400000000000000" pitchFamily="2" charset="0"/>
                  <a:cs typeface="Poppins Light" panose="00000400000000000000" pitchFamily="2" charset="0"/>
                </a:rPr>
                <a:t>Costs</a:t>
              </a:r>
            </a:p>
          </p:txBody>
        </p:sp>
        <p:sp>
          <p:nvSpPr>
            <p:cNvPr id="58" name="Rectangle 57">
              <a:extLst>
                <a:ext uri="{FF2B5EF4-FFF2-40B4-BE49-F238E27FC236}">
                  <a16:creationId xmlns:a16="http://schemas.microsoft.com/office/drawing/2014/main" id="{28BAB487-2E4B-93FB-1301-712DEA14032D}"/>
                </a:ext>
              </a:extLst>
            </p:cNvPr>
            <p:cNvSpPr>
              <a:spLocks noChangeAspect="1"/>
            </p:cNvSpPr>
            <p:nvPr/>
          </p:nvSpPr>
          <p:spPr>
            <a:xfrm>
              <a:off x="5468454" y="5840941"/>
              <a:ext cx="187365" cy="204335"/>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grpSp>
      <p:grpSp>
        <p:nvGrpSpPr>
          <p:cNvPr id="60" name="Group 59">
            <a:extLst>
              <a:ext uri="{FF2B5EF4-FFF2-40B4-BE49-F238E27FC236}">
                <a16:creationId xmlns:a16="http://schemas.microsoft.com/office/drawing/2014/main" id="{60EF3A23-DABD-5EDB-F1F3-E6A779CD0C52}"/>
              </a:ext>
            </a:extLst>
          </p:cNvPr>
          <p:cNvGrpSpPr/>
          <p:nvPr/>
        </p:nvGrpSpPr>
        <p:grpSpPr>
          <a:xfrm>
            <a:off x="10704998" y="665465"/>
            <a:ext cx="1278246" cy="430887"/>
            <a:chOff x="7983734" y="5718367"/>
            <a:chExt cx="1278246" cy="430887"/>
          </a:xfrm>
        </p:grpSpPr>
        <p:sp>
          <p:nvSpPr>
            <p:cNvPr id="61" name="TextBox 60">
              <a:extLst>
                <a:ext uri="{FF2B5EF4-FFF2-40B4-BE49-F238E27FC236}">
                  <a16:creationId xmlns:a16="http://schemas.microsoft.com/office/drawing/2014/main" id="{09B9BBB0-263B-6028-1001-D6127D7CF60D}"/>
                </a:ext>
              </a:extLst>
            </p:cNvPr>
            <p:cNvSpPr txBox="1"/>
            <p:nvPr/>
          </p:nvSpPr>
          <p:spPr>
            <a:xfrm>
              <a:off x="8321919" y="5718367"/>
              <a:ext cx="940061"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Risk </a:t>
              </a:r>
            </a:p>
            <a:p>
              <a:r>
                <a:rPr lang="en-US" sz="1100">
                  <a:solidFill>
                    <a:srgbClr val="31A559"/>
                  </a:solidFill>
                  <a:latin typeface="Poppins Light" panose="00000400000000000000" pitchFamily="2" charset="0"/>
                  <a:cs typeface="Poppins Light" panose="00000400000000000000" pitchFamily="2" charset="0"/>
                </a:rPr>
                <a:t>Mitigation</a:t>
              </a:r>
            </a:p>
          </p:txBody>
        </p:sp>
        <p:grpSp>
          <p:nvGrpSpPr>
            <p:cNvPr id="62" name="Group 61">
              <a:extLst>
                <a:ext uri="{FF2B5EF4-FFF2-40B4-BE49-F238E27FC236}">
                  <a16:creationId xmlns:a16="http://schemas.microsoft.com/office/drawing/2014/main" id="{83C7E0DC-CC3E-60BE-D0B7-5211FF78407D}"/>
                </a:ext>
              </a:extLst>
            </p:cNvPr>
            <p:cNvGrpSpPr/>
            <p:nvPr/>
          </p:nvGrpSpPr>
          <p:grpSpPr>
            <a:xfrm>
              <a:off x="7983734" y="5799506"/>
              <a:ext cx="261147" cy="262598"/>
              <a:chOff x="7983734" y="5799506"/>
              <a:chExt cx="261147" cy="262598"/>
            </a:xfrm>
          </p:grpSpPr>
          <p:sp>
            <p:nvSpPr>
              <p:cNvPr id="63" name="Rectangle 62">
                <a:extLst>
                  <a:ext uri="{FF2B5EF4-FFF2-40B4-BE49-F238E27FC236}">
                    <a16:creationId xmlns:a16="http://schemas.microsoft.com/office/drawing/2014/main" id="{83F756AC-2C99-6D47-BEF2-17DC8FC14868}"/>
                  </a:ext>
                </a:extLst>
              </p:cNvPr>
              <p:cNvSpPr>
                <a:spLocks noChangeAspect="1"/>
              </p:cNvSpPr>
              <p:nvPr/>
            </p:nvSpPr>
            <p:spPr>
              <a:xfrm>
                <a:off x="7983734" y="5851157"/>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descr="Checkmark with solid fill">
                <a:extLst>
                  <a:ext uri="{FF2B5EF4-FFF2-40B4-BE49-F238E27FC236}">
                    <a16:creationId xmlns:a16="http://schemas.microsoft.com/office/drawing/2014/main" id="{523F26D6-82CF-78F8-509C-92F7987C7C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4091" y="5799506"/>
                <a:ext cx="240790" cy="262598"/>
              </a:xfrm>
              <a:prstGeom prst="rect">
                <a:avLst/>
              </a:prstGeom>
            </p:spPr>
          </p:pic>
        </p:grpSp>
      </p:grpSp>
    </p:spTree>
    <p:extLst>
      <p:ext uri="{BB962C8B-B14F-4D97-AF65-F5344CB8AC3E}">
        <p14:creationId xmlns:p14="http://schemas.microsoft.com/office/powerpoint/2010/main" val="78363383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E1D424F-EFA4-353D-F716-1B899001702F}"/>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6D5A1E65-AA6D-5446-93E7-B4983E38E6E0}"/>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A large healthcare services customer was facing potential vulnerabilities, downtime risk, and denial-of-service issues, due to internal complexities and manual asset management processes.</a:t>
              </a:r>
              <a:endParaRPr lang="en-IN" sz="1000">
                <a:solidFill>
                  <a:schemeClr val="accent4"/>
                </a:solidFill>
                <a:latin typeface="Poppins Light" panose="00000400000000000000" pitchFamily="2" charset="0"/>
                <a:cs typeface="Poppins Light" panose="00000400000000000000" pitchFamily="2" charset="0"/>
              </a:endParaRPr>
            </a:p>
          </p:txBody>
        </p:sp>
        <p:sp>
          <p:nvSpPr>
            <p:cNvPr id="23" name="Text Placeholder 7">
              <a:extLst>
                <a:ext uri="{FF2B5EF4-FFF2-40B4-BE49-F238E27FC236}">
                  <a16:creationId xmlns:a16="http://schemas.microsoft.com/office/drawing/2014/main" id="{FCBCA539-0FDC-51A4-CDC6-D6B9C2A6D54D}"/>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1DBDA17-2287-0C68-84B2-F5817F924C8A}"/>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62E64E0E-16C1-CA67-5CB5-BD0C8F1B24D3}"/>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Risk across denial-of-service issues / downtime</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Manual Asset Management </a:t>
              </a:r>
              <a:endParaRPr lang="en-IN" sz="1050">
                <a:solidFill>
                  <a:schemeClr val="accent4"/>
                </a:solidFill>
                <a:latin typeface="Poppins Light" panose="00000400000000000000" pitchFamily="2" charset="0"/>
                <a:cs typeface="Poppins Light" panose="00000400000000000000" pitchFamily="2" charset="0"/>
              </a:endParaRPr>
            </a:p>
          </p:txBody>
        </p:sp>
        <p:sp>
          <p:nvSpPr>
            <p:cNvPr id="35" name="Text Placeholder 7">
              <a:extLst>
                <a:ext uri="{FF2B5EF4-FFF2-40B4-BE49-F238E27FC236}">
                  <a16:creationId xmlns:a16="http://schemas.microsoft.com/office/drawing/2014/main" id="{A1CD3AB9-59C0-AE43-6CE9-995F706CF31B}"/>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4A5A94CA-5436-E6C8-C7FF-89403976D630}"/>
              </a:ext>
            </a:extLst>
          </p:cNvPr>
          <p:cNvGrpSpPr/>
          <p:nvPr/>
        </p:nvGrpSpPr>
        <p:grpSpPr>
          <a:xfrm>
            <a:off x="4038795" y="1712131"/>
            <a:ext cx="3674115" cy="2207508"/>
            <a:chOff x="171006" y="4340648"/>
            <a:chExt cx="3674115" cy="2207508"/>
          </a:xfrm>
        </p:grpSpPr>
        <p:sp>
          <p:nvSpPr>
            <p:cNvPr id="57" name="Rectangle: Rounded Corners 56">
              <a:extLst>
                <a:ext uri="{FF2B5EF4-FFF2-40B4-BE49-F238E27FC236}">
                  <a16:creationId xmlns:a16="http://schemas.microsoft.com/office/drawing/2014/main" id="{6F7AE1CD-21E6-6DEE-B1FC-A54C226ED971}"/>
                </a:ext>
              </a:extLst>
            </p:cNvPr>
            <p:cNvSpPr/>
            <p:nvPr/>
          </p:nvSpPr>
          <p:spPr>
            <a:xfrm>
              <a:off x="171006" y="4614507"/>
              <a:ext cx="3674115"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RAI worked with this customer to facilitate more informed decision making around coverage spend, enabling them to reduce risk associated with their software licenses, gain time and cost efficiencies, and cut down on IB maintenance costs.</a:t>
              </a:r>
            </a:p>
          </p:txBody>
        </p:sp>
        <p:sp>
          <p:nvSpPr>
            <p:cNvPr id="56" name="Text Placeholder 7">
              <a:extLst>
                <a:ext uri="{FF2B5EF4-FFF2-40B4-BE49-F238E27FC236}">
                  <a16:creationId xmlns:a16="http://schemas.microsoft.com/office/drawing/2014/main" id="{A8ED21F6-662A-E078-24BD-2B330A39331E}"/>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95659681-36C3-7BAE-BB16-0B1EE4436CD8}"/>
              </a:ext>
            </a:extLst>
          </p:cNvPr>
          <p:cNvGrpSpPr/>
          <p:nvPr/>
        </p:nvGrpSpPr>
        <p:grpSpPr>
          <a:xfrm>
            <a:off x="4019559" y="4069996"/>
            <a:ext cx="3693354" cy="2498302"/>
            <a:chOff x="4019559" y="4340648"/>
            <a:chExt cx="3693354" cy="2498302"/>
          </a:xfrm>
        </p:grpSpPr>
        <p:sp>
          <p:nvSpPr>
            <p:cNvPr id="66" name="Rectangle: Rounded Corners 65">
              <a:extLst>
                <a:ext uri="{FF2B5EF4-FFF2-40B4-BE49-F238E27FC236}">
                  <a16:creationId xmlns:a16="http://schemas.microsoft.com/office/drawing/2014/main" id="{57478415-C60C-B889-1715-856E17218CAF}"/>
                </a:ext>
              </a:extLst>
            </p:cNvPr>
            <p:cNvSpPr/>
            <p:nvPr/>
          </p:nvSpPr>
          <p:spPr>
            <a:xfrm>
              <a:off x="4046826" y="4614507"/>
              <a:ext cx="3666087" cy="222444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en-US" sz="980">
                <a:solidFill>
                  <a:srgbClr val="FF0000"/>
                </a:solidFill>
                <a:latin typeface="Poppins Light" panose="00000400000000000000" pitchFamily="2" charset="0"/>
                <a:cs typeface="Poppins Light" panose="00000400000000000000" pitchFamily="2" charset="0"/>
              </a:endParaRPr>
            </a:p>
            <a:p>
              <a:pPr marL="285750" indent="-285750">
                <a:buFont typeface="Wingdings" panose="05000000000000000000" pitchFamily="2" charset="2"/>
                <a:buChar char="ü"/>
              </a:pPr>
              <a:r>
                <a:rPr lang="en-US" sz="980">
                  <a:solidFill>
                    <a:schemeClr val="accent4"/>
                  </a:solidFill>
                  <a:latin typeface="Poppins Light" panose="00000400000000000000" pitchFamily="2" charset="0"/>
                  <a:cs typeface="Poppins Light" panose="00000400000000000000" pitchFamily="2" charset="0"/>
                </a:rPr>
                <a:t>OPEX Saving</a:t>
              </a:r>
            </a:p>
            <a:p>
              <a:pPr marL="285750" indent="-285750">
                <a:buFont typeface="Wingdings" panose="05000000000000000000" pitchFamily="2" charset="2"/>
                <a:buChar char="ü"/>
              </a:pPr>
              <a:r>
                <a:rPr lang="en-US" sz="980">
                  <a:solidFill>
                    <a:schemeClr val="accent4"/>
                  </a:solidFill>
                  <a:latin typeface="Poppins Light" panose="00000400000000000000" pitchFamily="2" charset="0"/>
                  <a:cs typeface="Poppins Light" panose="00000400000000000000" pitchFamily="2" charset="0"/>
                </a:rPr>
                <a:t>Identification of assets prone to potential vulnerabilities or risks</a:t>
              </a:r>
            </a:p>
            <a:p>
              <a:pPr marL="285750" indent="-285750">
                <a:buFont typeface="Wingdings" panose="05000000000000000000" pitchFamily="2" charset="2"/>
                <a:buChar char="ü"/>
              </a:pPr>
              <a:r>
                <a:rPr lang="en-US" sz="980">
                  <a:solidFill>
                    <a:schemeClr val="accent4"/>
                  </a:solidFill>
                  <a:latin typeface="Poppins Light" panose="00000400000000000000" pitchFamily="2" charset="0"/>
                  <a:cs typeface="Poppins Light" panose="00000400000000000000" pitchFamily="2" charset="0"/>
                </a:rPr>
                <a:t>Risk Reduction:</a:t>
              </a:r>
            </a:p>
            <a:p>
              <a:pPr marL="268288" lvl="2"/>
              <a:r>
                <a:rPr lang="en-US" sz="980">
                  <a:solidFill>
                    <a:schemeClr val="accent4"/>
                  </a:solidFill>
                  <a:latin typeface="Poppins Light" panose="00000400000000000000" pitchFamily="2" charset="0"/>
                  <a:cs typeface="Poppins Light" panose="00000400000000000000" pitchFamily="2" charset="0"/>
                </a:rPr>
                <a:t>- Reduced Smartnet cost: $109K</a:t>
              </a:r>
            </a:p>
            <a:p>
              <a:pPr marL="268288" lvl="2"/>
              <a:r>
                <a:rPr lang="en-US" sz="980">
                  <a:solidFill>
                    <a:schemeClr val="accent4"/>
                  </a:solidFill>
                  <a:latin typeface="Poppins Light" panose="00000400000000000000" pitchFamily="2" charset="0"/>
                  <a:cs typeface="Poppins Light" panose="00000400000000000000" pitchFamily="2" charset="0"/>
                </a:rPr>
                <a:t>- Identified underconsumption of licensing by $127K</a:t>
              </a:r>
            </a:p>
            <a:p>
              <a:pPr marL="268288" lvl="2"/>
              <a:r>
                <a:rPr lang="en-US" sz="980">
                  <a:solidFill>
                    <a:schemeClr val="accent4"/>
                  </a:solidFill>
                  <a:latin typeface="Poppins Light" panose="00000400000000000000" pitchFamily="2" charset="0"/>
                  <a:cs typeface="Poppins Light" panose="00000400000000000000" pitchFamily="2" charset="0"/>
                </a:rPr>
                <a:t>- Identified cost exposure of $1.5M already past and going End of Life in 0-6 months</a:t>
              </a:r>
            </a:p>
            <a:p>
              <a:pPr marL="285750" indent="-285750">
                <a:buFont typeface="Wingdings" panose="05000000000000000000" pitchFamily="2" charset="2"/>
                <a:buChar char="ü"/>
              </a:pPr>
              <a:r>
                <a:rPr lang="en-US" sz="980">
                  <a:solidFill>
                    <a:schemeClr val="accent4"/>
                  </a:solidFill>
                  <a:latin typeface="Poppins Light" panose="00000400000000000000" pitchFamily="2" charset="0"/>
                  <a:cs typeface="Poppins Light" panose="00000400000000000000" pitchFamily="2" charset="0"/>
                </a:rPr>
                <a:t>Achieved Efficiency Gains / Resource optimization</a:t>
              </a:r>
            </a:p>
            <a:p>
              <a:pPr marL="285750" indent="-285750">
                <a:buFont typeface="Wingdings" panose="05000000000000000000" pitchFamily="2" charset="2"/>
                <a:buChar char="ü"/>
              </a:pPr>
              <a:r>
                <a:rPr lang="en-US" sz="980">
                  <a:solidFill>
                    <a:schemeClr val="accent4"/>
                  </a:solidFill>
                  <a:latin typeface="Poppins Light" panose="00000400000000000000" pitchFamily="2" charset="0"/>
                  <a:cs typeface="Poppins Light" panose="00000400000000000000" pitchFamily="2" charset="0"/>
                </a:rPr>
                <a:t>Cost Savings</a:t>
              </a:r>
            </a:p>
            <a:p>
              <a:pPr marL="268288" lvl="1"/>
              <a:r>
                <a:rPr lang="en-US" sz="980">
                  <a:solidFill>
                    <a:schemeClr val="accent4"/>
                  </a:solidFill>
                  <a:latin typeface="Poppins Light" panose="00000400000000000000" pitchFamily="2" charset="0"/>
                  <a:cs typeface="Poppins Light" panose="00000400000000000000" pitchFamily="2" charset="0"/>
                </a:rPr>
                <a:t> - Prevented additional spend of $137K of maintenance</a:t>
              </a:r>
            </a:p>
            <a:p>
              <a:pPr marL="268288" lvl="1"/>
              <a:r>
                <a:rPr lang="en-US" sz="980">
                  <a:solidFill>
                    <a:schemeClr val="accent4"/>
                  </a:solidFill>
                  <a:latin typeface="Poppins Light" panose="00000400000000000000" pitchFamily="2" charset="0"/>
                  <a:cs typeface="Poppins Light" panose="00000400000000000000" pitchFamily="2" charset="0"/>
                </a:rPr>
                <a:t>- Net cost savings: $94K</a:t>
              </a:r>
              <a:endParaRPr lang="en-IN" sz="980">
                <a:solidFill>
                  <a:schemeClr val="accent4"/>
                </a:solidFill>
                <a:latin typeface="Poppins Light" panose="00000400000000000000" pitchFamily="2" charset="0"/>
                <a:cs typeface="Poppins Light" panose="00000400000000000000" pitchFamily="2" charset="0"/>
              </a:endParaRPr>
            </a:p>
          </p:txBody>
        </p:sp>
        <p:sp>
          <p:nvSpPr>
            <p:cNvPr id="73" name="Text Placeholder 7">
              <a:extLst>
                <a:ext uri="{FF2B5EF4-FFF2-40B4-BE49-F238E27FC236}">
                  <a16:creationId xmlns:a16="http://schemas.microsoft.com/office/drawing/2014/main" id="{873BAB06-2520-69E4-A76E-3569A8118E32}"/>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39" name="Group 38">
            <a:extLst>
              <a:ext uri="{FF2B5EF4-FFF2-40B4-BE49-F238E27FC236}">
                <a16:creationId xmlns:a16="http://schemas.microsoft.com/office/drawing/2014/main" id="{BBD79BF7-D94A-492C-84A9-74CE9AAD67D1}"/>
              </a:ext>
            </a:extLst>
          </p:cNvPr>
          <p:cNvGrpSpPr/>
          <p:nvPr/>
        </p:nvGrpSpPr>
        <p:grpSpPr>
          <a:xfrm>
            <a:off x="8192409" y="1838313"/>
            <a:ext cx="3657453" cy="3110878"/>
            <a:chOff x="8192409" y="1644224"/>
            <a:chExt cx="3657453" cy="3110878"/>
          </a:xfrm>
        </p:grpSpPr>
        <p:grpSp>
          <p:nvGrpSpPr>
            <p:cNvPr id="37" name="Group 36">
              <a:extLst>
                <a:ext uri="{FF2B5EF4-FFF2-40B4-BE49-F238E27FC236}">
                  <a16:creationId xmlns:a16="http://schemas.microsoft.com/office/drawing/2014/main" id="{ABA285A7-1470-FA30-19EF-41CB6B444960}"/>
                </a:ext>
              </a:extLst>
            </p:cNvPr>
            <p:cNvGrpSpPr/>
            <p:nvPr/>
          </p:nvGrpSpPr>
          <p:grpSpPr>
            <a:xfrm>
              <a:off x="8192409" y="1644224"/>
              <a:ext cx="3657453" cy="3110878"/>
              <a:chOff x="8192409" y="1644224"/>
              <a:chExt cx="3657453" cy="3110878"/>
            </a:xfrm>
          </p:grpSpPr>
          <p:sp>
            <p:nvSpPr>
              <p:cNvPr id="36" name="Rectangle: Rounded Corners 35">
                <a:extLst>
                  <a:ext uri="{FF2B5EF4-FFF2-40B4-BE49-F238E27FC236}">
                    <a16:creationId xmlns:a16="http://schemas.microsoft.com/office/drawing/2014/main" id="{F8F8155D-2049-B11C-09D3-9E9AD2074337}"/>
                  </a:ext>
                </a:extLst>
              </p:cNvPr>
              <p:cNvSpPr/>
              <p:nvPr/>
            </p:nvSpPr>
            <p:spPr>
              <a:xfrm>
                <a:off x="8297027" y="1865538"/>
                <a:ext cx="3552835" cy="2889564"/>
              </a:xfrm>
              <a:prstGeom prst="roundRect">
                <a:avLst>
                  <a:gd name="adj" fmla="val 4877"/>
                </a:avLst>
              </a:prstGeom>
              <a:solidFill>
                <a:schemeClr val="accent3"/>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IN" sz="1050">
                  <a:solidFill>
                    <a:schemeClr val="accent4"/>
                  </a:solidFill>
                  <a:latin typeface="Poppins Light" panose="00000400000000000000" pitchFamily="2" charset="0"/>
                  <a:cs typeface="Poppins Light" panose="00000400000000000000" pitchFamily="2" charset="0"/>
                </a:endParaRPr>
              </a:p>
            </p:txBody>
          </p:sp>
          <p:sp>
            <p:nvSpPr>
              <p:cNvPr id="6" name="TextBox 5">
                <a:extLst>
                  <a:ext uri="{FF2B5EF4-FFF2-40B4-BE49-F238E27FC236}">
                    <a16:creationId xmlns:a16="http://schemas.microsoft.com/office/drawing/2014/main" id="{FAC36707-8DA6-393F-940D-F07CCFF8C195}"/>
                  </a:ext>
                </a:extLst>
              </p:cNvPr>
              <p:cNvSpPr txBox="1"/>
              <p:nvPr/>
            </p:nvSpPr>
            <p:spPr>
              <a:xfrm>
                <a:off x="8192409" y="1644224"/>
                <a:ext cx="817195" cy="1862048"/>
              </a:xfrm>
              <a:prstGeom prst="rect">
                <a:avLst/>
              </a:prstGeom>
              <a:noFill/>
            </p:spPr>
            <p:txBody>
              <a:bodyPr wrap="square" rtlCol="0">
                <a:spAutoFit/>
              </a:bodyPr>
              <a:lstStyle/>
              <a:p>
                <a:r>
                  <a:rPr lang="en-IN" sz="11500">
                    <a:solidFill>
                      <a:schemeClr val="bg1"/>
                    </a:solidFill>
                  </a:rPr>
                  <a:t>“</a:t>
                </a:r>
              </a:p>
            </p:txBody>
          </p:sp>
        </p:grpSp>
        <p:sp>
          <p:nvSpPr>
            <p:cNvPr id="5" name="TextBox 4">
              <a:extLst>
                <a:ext uri="{FF2B5EF4-FFF2-40B4-BE49-F238E27FC236}">
                  <a16:creationId xmlns:a16="http://schemas.microsoft.com/office/drawing/2014/main" id="{80485459-AA96-69CD-7248-9C4A1370213C}"/>
                </a:ext>
              </a:extLst>
            </p:cNvPr>
            <p:cNvSpPr txBox="1"/>
            <p:nvPr/>
          </p:nvSpPr>
          <p:spPr>
            <a:xfrm>
              <a:off x="8828328" y="2284046"/>
              <a:ext cx="2977542" cy="1077218"/>
            </a:xfrm>
            <a:prstGeom prst="rect">
              <a:avLst/>
            </a:prstGeom>
            <a:noFill/>
          </p:spPr>
          <p:txBody>
            <a:bodyPr wrap="square">
              <a:spAutoFit/>
            </a:bodyPr>
            <a:lstStyle/>
            <a:p>
              <a:r>
                <a:rPr lang="en-US" sz="1600">
                  <a:solidFill>
                    <a:schemeClr val="bg1"/>
                  </a:solidFill>
                  <a:latin typeface="Poppins" panose="00000500000000000000" pitchFamily="2" charset="0"/>
                  <a:cs typeface="Poppins" panose="00000500000000000000" pitchFamily="2" charset="0"/>
                </a:rPr>
                <a:t>I honestly don't know how we'd go forward managing our inventory without [Ray Allen] ”</a:t>
              </a:r>
              <a:endParaRPr lang="en-IN" sz="1600">
                <a:solidFill>
                  <a:schemeClr val="bg1"/>
                </a:solidFill>
                <a:latin typeface="Poppins" panose="00000500000000000000" pitchFamily="2" charset="0"/>
                <a:cs typeface="Poppins" panose="00000500000000000000" pitchFamily="2" charset="0"/>
              </a:endParaRPr>
            </a:p>
          </p:txBody>
        </p:sp>
      </p:grpSp>
      <p:grpSp>
        <p:nvGrpSpPr>
          <p:cNvPr id="4" name="Group 3">
            <a:extLst>
              <a:ext uri="{FF2B5EF4-FFF2-40B4-BE49-F238E27FC236}">
                <a16:creationId xmlns:a16="http://schemas.microsoft.com/office/drawing/2014/main" id="{E987A776-AB0F-38C1-DA52-30FCB927E235}"/>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6118B3ED-8E8A-7CD3-CBE2-9960167AA06A}"/>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B54E38FE-5282-0CDC-5016-E8E7484D71A8}"/>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941B824-2EE4-2045-B156-C6FE4BF38930}"/>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D67B4E3-E03F-C384-D47E-7DA240A84DE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B4B3AB3-1D76-5AA0-FA8E-EE8AA81C65D4}"/>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4ACC6451-CF38-AB74-90F3-436F5E65657A}"/>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0B865110-8621-E860-BEB1-FBD7781CBEE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DBDE841-E820-0FAB-CF63-AC787DCE730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4578D33-F488-5E91-60D3-3C128EDF4C19}"/>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F7E2DFD-61FA-9B01-F3F1-80BBA5F05A1B}"/>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6B1FA64-8E56-6222-F007-3F42BBB0430F}"/>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FBAEF6F-B19A-F3C2-186A-731D06DC382F}"/>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78DA45-18B8-EFAF-FE24-AD2FB05E69AC}"/>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8E0471-FE40-A0C6-B0D6-68A93251821D}"/>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139FD809-F7E4-1ED8-0658-C254E02BC44B}"/>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76F70D8F-4707-19CA-1068-5674EB0B2E41}"/>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DE01C2BE-B88E-9832-DBB8-4BC33C3D943B}"/>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F4C2E7B-A9FC-3CF2-91C1-19427200F0FC}"/>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 name="TextBox 2">
            <a:extLst>
              <a:ext uri="{FF2B5EF4-FFF2-40B4-BE49-F238E27FC236}">
                <a16:creationId xmlns:a16="http://schemas.microsoft.com/office/drawing/2014/main" id="{FCFDAE7D-1786-8632-5F71-200363A06356}"/>
              </a:ext>
            </a:extLst>
          </p:cNvPr>
          <p:cNvSpPr txBox="1"/>
          <p:nvPr/>
        </p:nvSpPr>
        <p:spPr>
          <a:xfrm>
            <a:off x="0" y="81666"/>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Healthcare Services </a:t>
            </a:r>
          </a:p>
        </p:txBody>
      </p:sp>
      <p:sp>
        <p:nvSpPr>
          <p:cNvPr id="8" name="TextBox 7">
            <a:extLst>
              <a:ext uri="{FF2B5EF4-FFF2-40B4-BE49-F238E27FC236}">
                <a16:creationId xmlns:a16="http://schemas.microsoft.com/office/drawing/2014/main" id="{62CC7C6E-2B46-20A5-76FB-20E484BAE1C3}"/>
              </a:ext>
            </a:extLst>
          </p:cNvPr>
          <p:cNvSpPr txBox="1"/>
          <p:nvPr/>
        </p:nvSpPr>
        <p:spPr>
          <a:xfrm>
            <a:off x="5646825" y="6571882"/>
            <a:ext cx="2929545" cy="369332"/>
          </a:xfrm>
          <a:prstGeom prst="rect">
            <a:avLst/>
          </a:prstGeom>
          <a:noFill/>
        </p:spPr>
        <p:txBody>
          <a:bodyPr wrap="square" rtlCol="0">
            <a:spAutoFit/>
          </a:bodyPr>
          <a:lstStyle/>
          <a:p>
            <a:r>
              <a:rPr lang="en-IN">
                <a:solidFill>
                  <a:schemeClr val="bg1">
                    <a:lumMod val="65000"/>
                  </a:schemeClr>
                </a:solidFill>
              </a:rPr>
              <a:t>Case Study ID : CSID7</a:t>
            </a:r>
          </a:p>
        </p:txBody>
      </p:sp>
      <p:sp>
        <p:nvSpPr>
          <p:cNvPr id="9" name="Rectangle 8">
            <a:extLst>
              <a:ext uri="{FF2B5EF4-FFF2-40B4-BE49-F238E27FC236}">
                <a16:creationId xmlns:a16="http://schemas.microsoft.com/office/drawing/2014/main" id="{9A8F2215-C4E9-6AB0-DCC1-9FA2E9A78FB4}"/>
              </a:ext>
            </a:extLst>
          </p:cNvPr>
          <p:cNvSpPr/>
          <p:nvPr/>
        </p:nvSpPr>
        <p:spPr>
          <a:xfrm>
            <a:off x="2023091" y="562209"/>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a:t>Healthcare Services Company</a:t>
            </a:r>
            <a:endParaRPr lang="en-IN" sz="1600">
              <a:ea typeface="Calibri"/>
              <a:cs typeface="Calibri"/>
            </a:endParaRPr>
          </a:p>
        </p:txBody>
      </p:sp>
      <p:sp>
        <p:nvSpPr>
          <p:cNvPr id="10" name="Rectangle: Rounded Corners 9">
            <a:extLst>
              <a:ext uri="{FF2B5EF4-FFF2-40B4-BE49-F238E27FC236}">
                <a16:creationId xmlns:a16="http://schemas.microsoft.com/office/drawing/2014/main" id="{2BE7D4EE-639D-5367-AAF8-D0CE9063E367}"/>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11" name="Group 10">
            <a:extLst>
              <a:ext uri="{FF2B5EF4-FFF2-40B4-BE49-F238E27FC236}">
                <a16:creationId xmlns:a16="http://schemas.microsoft.com/office/drawing/2014/main" id="{5A419BF7-D502-B7E5-E419-67EBE76F476A}"/>
              </a:ext>
            </a:extLst>
          </p:cNvPr>
          <p:cNvGrpSpPr/>
          <p:nvPr/>
        </p:nvGrpSpPr>
        <p:grpSpPr>
          <a:xfrm>
            <a:off x="6816805" y="665465"/>
            <a:ext cx="1236093" cy="430887"/>
            <a:chOff x="4143669" y="5708152"/>
            <a:chExt cx="1236093" cy="430887"/>
          </a:xfrm>
        </p:grpSpPr>
        <p:sp>
          <p:nvSpPr>
            <p:cNvPr id="12" name="TextBox 11">
              <a:extLst>
                <a:ext uri="{FF2B5EF4-FFF2-40B4-BE49-F238E27FC236}">
                  <a16:creationId xmlns:a16="http://schemas.microsoft.com/office/drawing/2014/main" id="{901C19C8-83A7-2AE4-0691-34782A052998}"/>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tx2"/>
                  </a:solidFill>
                  <a:latin typeface="Poppins Light" panose="00000400000000000000" pitchFamily="2" charset="0"/>
                  <a:cs typeface="Poppins Light" panose="00000400000000000000" pitchFamily="2" charset="0"/>
                </a:rPr>
                <a:t>Opex</a:t>
              </a:r>
              <a:r>
                <a:rPr lang="en-US" sz="1100">
                  <a:solidFill>
                    <a:schemeClr val="tx2"/>
                  </a:solidFill>
                  <a:latin typeface="Poppins Light" panose="00000400000000000000" pitchFamily="2" charset="0"/>
                  <a:cs typeface="Poppins Light" panose="00000400000000000000" pitchFamily="2" charset="0"/>
                </a:rPr>
                <a:t> </a:t>
              </a:r>
            </a:p>
            <a:p>
              <a:r>
                <a:rPr lang="en-US" sz="1100">
                  <a:solidFill>
                    <a:schemeClr val="tx2"/>
                  </a:solidFill>
                  <a:latin typeface="Poppins Light" panose="00000400000000000000" pitchFamily="2" charset="0"/>
                  <a:cs typeface="Poppins Light" panose="00000400000000000000" pitchFamily="2" charset="0"/>
                </a:rPr>
                <a:t>Savings</a:t>
              </a:r>
            </a:p>
          </p:txBody>
        </p:sp>
        <p:grpSp>
          <p:nvGrpSpPr>
            <p:cNvPr id="13" name="Group 12">
              <a:extLst>
                <a:ext uri="{FF2B5EF4-FFF2-40B4-BE49-F238E27FC236}">
                  <a16:creationId xmlns:a16="http://schemas.microsoft.com/office/drawing/2014/main" id="{262839B8-0D5D-C500-BC56-BB875AF9D061}"/>
                </a:ext>
              </a:extLst>
            </p:cNvPr>
            <p:cNvGrpSpPr/>
            <p:nvPr/>
          </p:nvGrpSpPr>
          <p:grpSpPr>
            <a:xfrm>
              <a:off x="4143669" y="5773709"/>
              <a:ext cx="294793" cy="281783"/>
              <a:chOff x="4143669" y="5773709"/>
              <a:chExt cx="294793" cy="281783"/>
            </a:xfrm>
          </p:grpSpPr>
          <p:sp>
            <p:nvSpPr>
              <p:cNvPr id="14" name="Rectangle 13">
                <a:extLst>
                  <a:ext uri="{FF2B5EF4-FFF2-40B4-BE49-F238E27FC236}">
                    <a16:creationId xmlns:a16="http://schemas.microsoft.com/office/drawing/2014/main" id="{6153F375-1286-BDC4-E5DB-DC341965FD96}"/>
                  </a:ext>
                </a:extLst>
              </p:cNvPr>
              <p:cNvSpPr>
                <a:spLocks noChangeAspect="1"/>
              </p:cNvSpPr>
              <p:nvPr/>
            </p:nvSpPr>
            <p:spPr>
              <a:xfrm>
                <a:off x="4143669" y="5830724"/>
                <a:ext cx="206101" cy="22476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heckmark with solid fill">
                <a:extLst>
                  <a:ext uri="{FF2B5EF4-FFF2-40B4-BE49-F238E27FC236}">
                    <a16:creationId xmlns:a16="http://schemas.microsoft.com/office/drawing/2014/main" id="{C30EC1A2-52BB-CC32-C1DC-965B793D7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7672" y="5773709"/>
                <a:ext cx="240790" cy="262598"/>
              </a:xfrm>
              <a:prstGeom prst="rect">
                <a:avLst/>
              </a:prstGeom>
            </p:spPr>
          </p:pic>
        </p:grpSp>
      </p:grpSp>
      <p:grpSp>
        <p:nvGrpSpPr>
          <p:cNvPr id="17" name="Group 16">
            <a:extLst>
              <a:ext uri="{FF2B5EF4-FFF2-40B4-BE49-F238E27FC236}">
                <a16:creationId xmlns:a16="http://schemas.microsoft.com/office/drawing/2014/main" id="{6A0388F2-9A2D-C6E8-8AAA-4CB2D534E8A0}"/>
              </a:ext>
            </a:extLst>
          </p:cNvPr>
          <p:cNvGrpSpPr/>
          <p:nvPr/>
        </p:nvGrpSpPr>
        <p:grpSpPr>
          <a:xfrm>
            <a:off x="9314379" y="665465"/>
            <a:ext cx="1449762" cy="430887"/>
            <a:chOff x="6749531" y="5708152"/>
            <a:chExt cx="1449762" cy="430887"/>
          </a:xfrm>
        </p:grpSpPr>
        <p:sp>
          <p:nvSpPr>
            <p:cNvPr id="18" name="TextBox 17">
              <a:extLst>
                <a:ext uri="{FF2B5EF4-FFF2-40B4-BE49-F238E27FC236}">
                  <a16:creationId xmlns:a16="http://schemas.microsoft.com/office/drawing/2014/main" id="{51C580DE-0E99-2720-0543-71246DE021F1}"/>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20" name="Group 19">
              <a:extLst>
                <a:ext uri="{FF2B5EF4-FFF2-40B4-BE49-F238E27FC236}">
                  <a16:creationId xmlns:a16="http://schemas.microsoft.com/office/drawing/2014/main" id="{8FDAFEAD-E123-E2F7-8DA6-8062B98317CB}"/>
                </a:ext>
              </a:extLst>
            </p:cNvPr>
            <p:cNvGrpSpPr/>
            <p:nvPr/>
          </p:nvGrpSpPr>
          <p:grpSpPr>
            <a:xfrm>
              <a:off x="6749531" y="5787155"/>
              <a:ext cx="274279" cy="262598"/>
              <a:chOff x="6749531" y="5787155"/>
              <a:chExt cx="274279" cy="262598"/>
            </a:xfrm>
          </p:grpSpPr>
          <p:sp>
            <p:nvSpPr>
              <p:cNvPr id="28" name="Rectangle 27">
                <a:extLst>
                  <a:ext uri="{FF2B5EF4-FFF2-40B4-BE49-F238E27FC236}">
                    <a16:creationId xmlns:a16="http://schemas.microsoft.com/office/drawing/2014/main" id="{B7459B7D-3DDA-CDFA-2890-57F939B3E81C}"/>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Checkmark with solid fill">
                <a:extLst>
                  <a:ext uri="{FF2B5EF4-FFF2-40B4-BE49-F238E27FC236}">
                    <a16:creationId xmlns:a16="http://schemas.microsoft.com/office/drawing/2014/main" id="{1A2BC23A-470E-5403-AB17-E42DC77AB3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3020" y="5787155"/>
                <a:ext cx="240790" cy="262598"/>
              </a:xfrm>
              <a:prstGeom prst="rect">
                <a:avLst/>
              </a:prstGeom>
            </p:spPr>
          </p:pic>
        </p:grpSp>
      </p:grpSp>
      <p:grpSp>
        <p:nvGrpSpPr>
          <p:cNvPr id="33" name="Group 32">
            <a:extLst>
              <a:ext uri="{FF2B5EF4-FFF2-40B4-BE49-F238E27FC236}">
                <a16:creationId xmlns:a16="http://schemas.microsoft.com/office/drawing/2014/main" id="{96B34A08-9D97-2B6B-38C4-3F98EC0038F1}"/>
              </a:ext>
            </a:extLst>
          </p:cNvPr>
          <p:cNvGrpSpPr/>
          <p:nvPr/>
        </p:nvGrpSpPr>
        <p:grpSpPr>
          <a:xfrm>
            <a:off x="8021270" y="665465"/>
            <a:ext cx="1145348" cy="430887"/>
            <a:chOff x="5468454" y="5708152"/>
            <a:chExt cx="1145348" cy="430887"/>
          </a:xfrm>
        </p:grpSpPr>
        <p:sp>
          <p:nvSpPr>
            <p:cNvPr id="34" name="TextBox 33">
              <a:extLst>
                <a:ext uri="{FF2B5EF4-FFF2-40B4-BE49-F238E27FC236}">
                  <a16:creationId xmlns:a16="http://schemas.microsoft.com/office/drawing/2014/main" id="{6781DD62-D014-54DF-1A01-08CDE351BD79}"/>
                </a:ext>
              </a:extLst>
            </p:cNvPr>
            <p:cNvSpPr txBox="1"/>
            <p:nvPr/>
          </p:nvSpPr>
          <p:spPr>
            <a:xfrm>
              <a:off x="5791548" y="5708152"/>
              <a:ext cx="822254"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Reduced</a:t>
              </a:r>
            </a:p>
            <a:p>
              <a:r>
                <a:rPr lang="en-US" sz="1100">
                  <a:solidFill>
                    <a:srgbClr val="31A559"/>
                  </a:solidFill>
                  <a:latin typeface="Poppins Light" panose="00000400000000000000" pitchFamily="2" charset="0"/>
                  <a:cs typeface="Poppins Light" panose="00000400000000000000" pitchFamily="2" charset="0"/>
                </a:rPr>
                <a:t>Costs</a:t>
              </a:r>
            </a:p>
          </p:txBody>
        </p:sp>
        <p:grpSp>
          <p:nvGrpSpPr>
            <p:cNvPr id="44" name="Group 43">
              <a:extLst>
                <a:ext uri="{FF2B5EF4-FFF2-40B4-BE49-F238E27FC236}">
                  <a16:creationId xmlns:a16="http://schemas.microsoft.com/office/drawing/2014/main" id="{E9AC3BB9-A024-4514-7C68-DC9A9CEE130F}"/>
                </a:ext>
              </a:extLst>
            </p:cNvPr>
            <p:cNvGrpSpPr/>
            <p:nvPr/>
          </p:nvGrpSpPr>
          <p:grpSpPr>
            <a:xfrm>
              <a:off x="5468454" y="5788162"/>
              <a:ext cx="282657" cy="262598"/>
              <a:chOff x="5468454" y="5788162"/>
              <a:chExt cx="282657" cy="262598"/>
            </a:xfrm>
          </p:grpSpPr>
          <p:sp>
            <p:nvSpPr>
              <p:cNvPr id="53" name="Rectangle 52">
                <a:extLst>
                  <a:ext uri="{FF2B5EF4-FFF2-40B4-BE49-F238E27FC236}">
                    <a16:creationId xmlns:a16="http://schemas.microsoft.com/office/drawing/2014/main" id="{FB39A388-51F1-C2FB-2DC7-A027C2F83CFB}"/>
                  </a:ext>
                </a:extLst>
              </p:cNvPr>
              <p:cNvSpPr>
                <a:spLocks noChangeAspect="1"/>
              </p:cNvSpPr>
              <p:nvPr/>
            </p:nvSpPr>
            <p:spPr>
              <a:xfrm>
                <a:off x="5468454" y="5840941"/>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Checkmark with solid fill">
                <a:extLst>
                  <a:ext uri="{FF2B5EF4-FFF2-40B4-BE49-F238E27FC236}">
                    <a16:creationId xmlns:a16="http://schemas.microsoft.com/office/drawing/2014/main" id="{1008180B-4A51-B0D1-4412-233FB0EBE9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0321" y="5788162"/>
                <a:ext cx="240790" cy="262598"/>
              </a:xfrm>
              <a:prstGeom prst="rect">
                <a:avLst/>
              </a:prstGeom>
            </p:spPr>
          </p:pic>
        </p:grpSp>
      </p:grpSp>
      <p:grpSp>
        <p:nvGrpSpPr>
          <p:cNvPr id="59" name="Group 58">
            <a:extLst>
              <a:ext uri="{FF2B5EF4-FFF2-40B4-BE49-F238E27FC236}">
                <a16:creationId xmlns:a16="http://schemas.microsoft.com/office/drawing/2014/main" id="{EC7F8C51-3B92-7B98-7342-E5BADDA2237C}"/>
              </a:ext>
            </a:extLst>
          </p:cNvPr>
          <p:cNvGrpSpPr/>
          <p:nvPr/>
        </p:nvGrpSpPr>
        <p:grpSpPr>
          <a:xfrm>
            <a:off x="10704998" y="665465"/>
            <a:ext cx="1278246" cy="430887"/>
            <a:chOff x="7983734" y="5718367"/>
            <a:chExt cx="1278246" cy="430887"/>
          </a:xfrm>
        </p:grpSpPr>
        <p:sp>
          <p:nvSpPr>
            <p:cNvPr id="60" name="TextBox 59">
              <a:extLst>
                <a:ext uri="{FF2B5EF4-FFF2-40B4-BE49-F238E27FC236}">
                  <a16:creationId xmlns:a16="http://schemas.microsoft.com/office/drawing/2014/main" id="{EA16363A-66FB-ACD8-A67D-AA1130E97F90}"/>
                </a:ext>
              </a:extLst>
            </p:cNvPr>
            <p:cNvSpPr txBox="1"/>
            <p:nvPr/>
          </p:nvSpPr>
          <p:spPr>
            <a:xfrm>
              <a:off x="8321919" y="5718367"/>
              <a:ext cx="940061"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Risk </a:t>
              </a:r>
            </a:p>
            <a:p>
              <a:r>
                <a:rPr lang="en-US" sz="1100">
                  <a:solidFill>
                    <a:srgbClr val="31A559"/>
                  </a:solidFill>
                  <a:latin typeface="Poppins Light" panose="00000400000000000000" pitchFamily="2" charset="0"/>
                  <a:cs typeface="Poppins Light" panose="00000400000000000000" pitchFamily="2" charset="0"/>
                </a:rPr>
                <a:t>Mitigation</a:t>
              </a:r>
            </a:p>
          </p:txBody>
        </p:sp>
        <p:grpSp>
          <p:nvGrpSpPr>
            <p:cNvPr id="61" name="Group 60">
              <a:extLst>
                <a:ext uri="{FF2B5EF4-FFF2-40B4-BE49-F238E27FC236}">
                  <a16:creationId xmlns:a16="http://schemas.microsoft.com/office/drawing/2014/main" id="{8DFB792D-700C-AE59-00AD-C7E4237686CE}"/>
                </a:ext>
              </a:extLst>
            </p:cNvPr>
            <p:cNvGrpSpPr/>
            <p:nvPr/>
          </p:nvGrpSpPr>
          <p:grpSpPr>
            <a:xfrm>
              <a:off x="7983734" y="5799506"/>
              <a:ext cx="261147" cy="262598"/>
              <a:chOff x="7983734" y="5799506"/>
              <a:chExt cx="261147" cy="262598"/>
            </a:xfrm>
          </p:grpSpPr>
          <p:sp>
            <p:nvSpPr>
              <p:cNvPr id="62" name="Rectangle 61">
                <a:extLst>
                  <a:ext uri="{FF2B5EF4-FFF2-40B4-BE49-F238E27FC236}">
                    <a16:creationId xmlns:a16="http://schemas.microsoft.com/office/drawing/2014/main" id="{B74CBCC2-0F77-C084-E02F-C88E3F43A20A}"/>
                  </a:ext>
                </a:extLst>
              </p:cNvPr>
              <p:cNvSpPr>
                <a:spLocks noChangeAspect="1"/>
              </p:cNvSpPr>
              <p:nvPr/>
            </p:nvSpPr>
            <p:spPr>
              <a:xfrm>
                <a:off x="7983734" y="5851157"/>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Checkmark with solid fill">
                <a:extLst>
                  <a:ext uri="{FF2B5EF4-FFF2-40B4-BE49-F238E27FC236}">
                    <a16:creationId xmlns:a16="http://schemas.microsoft.com/office/drawing/2014/main" id="{B611BF6F-48A7-7E3E-7BF1-334230891F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4091" y="5799506"/>
                <a:ext cx="240790" cy="262598"/>
              </a:xfrm>
              <a:prstGeom prst="rect">
                <a:avLst/>
              </a:prstGeom>
            </p:spPr>
          </p:pic>
        </p:grpSp>
      </p:grpSp>
    </p:spTree>
    <p:extLst>
      <p:ext uri="{BB962C8B-B14F-4D97-AF65-F5344CB8AC3E}">
        <p14:creationId xmlns:p14="http://schemas.microsoft.com/office/powerpoint/2010/main" val="48024215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E1D424F-EFA4-353D-F716-1B899001702F}"/>
              </a:ext>
            </a:extLst>
          </p:cNvPr>
          <p:cNvGrpSpPr/>
          <p:nvPr/>
        </p:nvGrpSpPr>
        <p:grpSpPr>
          <a:xfrm>
            <a:off x="171007" y="1712104"/>
            <a:ext cx="3552835" cy="2200438"/>
            <a:chOff x="171007" y="1982756"/>
            <a:chExt cx="3552835" cy="2200438"/>
          </a:xfrm>
        </p:grpSpPr>
        <p:sp>
          <p:nvSpPr>
            <p:cNvPr id="27" name="Rectangle: Rounded Corners 26">
              <a:extLst>
                <a:ext uri="{FF2B5EF4-FFF2-40B4-BE49-F238E27FC236}">
                  <a16:creationId xmlns:a16="http://schemas.microsoft.com/office/drawing/2014/main" id="{6D5A1E65-AA6D-5446-93E7-B4983E38E6E0}"/>
                </a:ext>
              </a:extLst>
            </p:cNvPr>
            <p:cNvSpPr/>
            <p:nvPr/>
          </p:nvSpPr>
          <p:spPr>
            <a:xfrm>
              <a:off x="171007" y="2249544"/>
              <a:ext cx="3552835" cy="1933650"/>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Lack of inventory visibility, lack of control over IT spend, gaps in coverage, no EOL/EOS analytics, lack of consistent MACD process and painful renewal processes</a:t>
              </a:r>
              <a:endParaRPr lang="en-IN" sz="1000">
                <a:solidFill>
                  <a:schemeClr val="accent4"/>
                </a:solidFill>
                <a:latin typeface="Poppins Light" panose="00000400000000000000" pitchFamily="2" charset="0"/>
                <a:cs typeface="Poppins Light" panose="00000400000000000000" pitchFamily="2" charset="0"/>
              </a:endParaRPr>
            </a:p>
          </p:txBody>
        </p:sp>
        <p:sp>
          <p:nvSpPr>
            <p:cNvPr id="23" name="Text Placeholder 7">
              <a:extLst>
                <a:ext uri="{FF2B5EF4-FFF2-40B4-BE49-F238E27FC236}">
                  <a16:creationId xmlns:a16="http://schemas.microsoft.com/office/drawing/2014/main" id="{FCBCA539-0FDC-51A4-CDC6-D6B9C2A6D54D}"/>
                </a:ext>
              </a:extLst>
            </p:cNvPr>
            <p:cNvSpPr txBox="1">
              <a:spLocks/>
            </p:cNvSpPr>
            <p:nvPr/>
          </p:nvSpPr>
          <p:spPr>
            <a:xfrm>
              <a:off x="171008" y="1982756"/>
              <a:ext cx="355283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1"/>
                  </a:solidFill>
                  <a:latin typeface="Poppins SemiBold" panose="00000700000000000000" pitchFamily="2" charset="0"/>
                </a:rPr>
                <a:t>Customer</a:t>
              </a:r>
              <a:r>
                <a:rPr lang="en-US" sz="1200">
                  <a:solidFill>
                    <a:schemeClr val="accent1"/>
                  </a:solidFill>
                  <a:latin typeface="+mj-lt"/>
                </a:rPr>
                <a:t> </a:t>
              </a:r>
              <a:r>
                <a:rPr lang="en-US" sz="1200">
                  <a:solidFill>
                    <a:schemeClr val="accent1"/>
                  </a:solidFill>
                  <a:latin typeface="Poppins SemiBold" panose="00000700000000000000" pitchFamily="2" charset="0"/>
                </a:rPr>
                <a:t>Challenge</a:t>
              </a:r>
            </a:p>
          </p:txBody>
        </p:sp>
      </p:grpSp>
      <p:grpSp>
        <p:nvGrpSpPr>
          <p:cNvPr id="70" name="Group 69">
            <a:extLst>
              <a:ext uri="{FF2B5EF4-FFF2-40B4-BE49-F238E27FC236}">
                <a16:creationId xmlns:a16="http://schemas.microsoft.com/office/drawing/2014/main" id="{31DBDA17-2287-0C68-84B2-F5817F924C8A}"/>
              </a:ext>
            </a:extLst>
          </p:cNvPr>
          <p:cNvGrpSpPr/>
          <p:nvPr/>
        </p:nvGrpSpPr>
        <p:grpSpPr>
          <a:xfrm>
            <a:off x="171006" y="4062978"/>
            <a:ext cx="3552835" cy="1493050"/>
            <a:chOff x="4160078" y="1982756"/>
            <a:chExt cx="3552835" cy="1493050"/>
          </a:xfrm>
        </p:grpSpPr>
        <p:sp>
          <p:nvSpPr>
            <p:cNvPr id="38" name="Rectangle: Rounded Corners 37">
              <a:extLst>
                <a:ext uri="{FF2B5EF4-FFF2-40B4-BE49-F238E27FC236}">
                  <a16:creationId xmlns:a16="http://schemas.microsoft.com/office/drawing/2014/main" id="{62E64E0E-16C1-CA67-5CB5-BD0C8F1B24D3}"/>
                </a:ext>
              </a:extLst>
            </p:cNvPr>
            <p:cNvSpPr/>
            <p:nvPr/>
          </p:nvSpPr>
          <p:spPr>
            <a:xfrm>
              <a:off x="4160078" y="2249539"/>
              <a:ext cx="3552835" cy="1226267"/>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Challenges in IT spend management &amp;  budgeting</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Inconsistent device data  </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Device coverage risk</a:t>
              </a:r>
            </a:p>
            <a:p>
              <a:pPr marL="171450" indent="-171450">
                <a:buFont typeface="Poppins Light" panose="00000400000000000000" pitchFamily="2" charset="0"/>
                <a:buChar char="×"/>
              </a:pPr>
              <a:r>
                <a:rPr lang="en-US" sz="1050">
                  <a:solidFill>
                    <a:schemeClr val="accent4"/>
                  </a:solidFill>
                  <a:latin typeface="Poppins Light" panose="00000400000000000000" pitchFamily="2" charset="0"/>
                  <a:cs typeface="Poppins Light" panose="00000400000000000000" pitchFamily="2" charset="0"/>
                </a:rPr>
                <a:t>Missing  EOL/EOS insights </a:t>
              </a:r>
            </a:p>
            <a:p>
              <a:pPr marL="171450" indent="-171450">
                <a:buFont typeface="Poppins Light" panose="00000400000000000000" pitchFamily="2" charset="0"/>
                <a:buChar char="×"/>
              </a:pPr>
              <a:endParaRPr lang="en-US" sz="1050">
                <a:solidFill>
                  <a:srgbClr val="FF0000"/>
                </a:solidFill>
                <a:latin typeface="Poppins Light" panose="00000400000000000000" pitchFamily="2" charset="0"/>
                <a:cs typeface="Poppins Light" panose="00000400000000000000" pitchFamily="2" charset="0"/>
              </a:endParaRPr>
            </a:p>
            <a:p>
              <a:pPr marL="171450" indent="-171450">
                <a:buFont typeface="Poppins Light" panose="00000400000000000000" pitchFamily="2" charset="0"/>
                <a:buChar char="×"/>
              </a:pPr>
              <a:endParaRPr lang="en-IN" sz="1050">
                <a:solidFill>
                  <a:srgbClr val="FF0000"/>
                </a:solidFill>
                <a:latin typeface="Poppins Light" panose="00000400000000000000" pitchFamily="2" charset="0"/>
                <a:cs typeface="Poppins Light" panose="00000400000000000000" pitchFamily="2" charset="0"/>
              </a:endParaRPr>
            </a:p>
          </p:txBody>
        </p:sp>
        <p:sp>
          <p:nvSpPr>
            <p:cNvPr id="35" name="Text Placeholder 7">
              <a:extLst>
                <a:ext uri="{FF2B5EF4-FFF2-40B4-BE49-F238E27FC236}">
                  <a16:creationId xmlns:a16="http://schemas.microsoft.com/office/drawing/2014/main" id="{A1CD3AB9-59C0-AE43-6CE9-995F706CF31B}"/>
                </a:ext>
              </a:extLst>
            </p:cNvPr>
            <p:cNvSpPr txBox="1">
              <a:spLocks/>
            </p:cNvSpPr>
            <p:nvPr/>
          </p:nvSpPr>
          <p:spPr>
            <a:xfrm>
              <a:off x="4160079" y="1982756"/>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C23D27"/>
                  </a:solidFill>
                  <a:latin typeface="Poppins SemiBold" panose="00000700000000000000" pitchFamily="2" charset="0"/>
                </a:rPr>
                <a:t>Customer Impact</a:t>
              </a:r>
              <a:endParaRPr lang="en-US" sz="1200">
                <a:solidFill>
                  <a:srgbClr val="C23D27"/>
                </a:solidFill>
                <a:latin typeface="+mj-lt"/>
              </a:endParaRPr>
            </a:p>
          </p:txBody>
        </p:sp>
      </p:grpSp>
      <p:grpSp>
        <p:nvGrpSpPr>
          <p:cNvPr id="71" name="Group 70">
            <a:extLst>
              <a:ext uri="{FF2B5EF4-FFF2-40B4-BE49-F238E27FC236}">
                <a16:creationId xmlns:a16="http://schemas.microsoft.com/office/drawing/2014/main" id="{4A5A94CA-5436-E6C8-C7FF-89403976D630}"/>
              </a:ext>
            </a:extLst>
          </p:cNvPr>
          <p:cNvGrpSpPr/>
          <p:nvPr/>
        </p:nvGrpSpPr>
        <p:grpSpPr>
          <a:xfrm>
            <a:off x="4038795" y="1712131"/>
            <a:ext cx="3674113" cy="2207508"/>
            <a:chOff x="171006" y="4340648"/>
            <a:chExt cx="3674113" cy="2207508"/>
          </a:xfrm>
        </p:grpSpPr>
        <p:sp>
          <p:nvSpPr>
            <p:cNvPr id="57" name="Rectangle: Rounded Corners 56">
              <a:extLst>
                <a:ext uri="{FF2B5EF4-FFF2-40B4-BE49-F238E27FC236}">
                  <a16:creationId xmlns:a16="http://schemas.microsoft.com/office/drawing/2014/main" id="{6F7AE1CD-21E6-6DEE-B1FC-A54C226ED971}"/>
                </a:ext>
              </a:extLst>
            </p:cNvPr>
            <p:cNvSpPr/>
            <p:nvPr/>
          </p:nvSpPr>
          <p:spPr>
            <a:xfrm>
              <a:off x="171006" y="4614507"/>
              <a:ext cx="3674113" cy="1933649"/>
            </a:xfrm>
            <a:prstGeom prst="roundRect">
              <a:avLst>
                <a:gd name="adj" fmla="val 2715"/>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a:solidFill>
                    <a:schemeClr val="accent4"/>
                  </a:solidFill>
                  <a:latin typeface="Poppins Light" panose="00000400000000000000" pitchFamily="2" charset="0"/>
                  <a:cs typeface="Poppins Light" panose="00000400000000000000" pitchFamily="2" charset="0"/>
                </a:rPr>
                <a:t>Hardware Lifecycle Management: A global inventory visibility and day to day management of MACDs and creation of a global renewal process</a:t>
              </a:r>
            </a:p>
          </p:txBody>
        </p:sp>
        <p:sp>
          <p:nvSpPr>
            <p:cNvPr id="56" name="Text Placeholder 7">
              <a:extLst>
                <a:ext uri="{FF2B5EF4-FFF2-40B4-BE49-F238E27FC236}">
                  <a16:creationId xmlns:a16="http://schemas.microsoft.com/office/drawing/2014/main" id="{A8ED21F6-662A-E078-24BD-2B330A39331E}"/>
                </a:ext>
              </a:extLst>
            </p:cNvPr>
            <p:cNvSpPr txBox="1">
              <a:spLocks/>
            </p:cNvSpPr>
            <p:nvPr/>
          </p:nvSpPr>
          <p:spPr>
            <a:xfrm>
              <a:off x="171008" y="4340648"/>
              <a:ext cx="355283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154D9F"/>
                  </a:solidFill>
                  <a:latin typeface="Poppins SemiBold" panose="00000700000000000000" pitchFamily="2" charset="0"/>
                </a:rPr>
                <a:t>Our Solution</a:t>
              </a:r>
            </a:p>
          </p:txBody>
        </p:sp>
      </p:grpSp>
      <p:grpSp>
        <p:nvGrpSpPr>
          <p:cNvPr id="72" name="Group 71">
            <a:extLst>
              <a:ext uri="{FF2B5EF4-FFF2-40B4-BE49-F238E27FC236}">
                <a16:creationId xmlns:a16="http://schemas.microsoft.com/office/drawing/2014/main" id="{95659681-36C3-7BAE-BB16-0B1EE4436CD8}"/>
              </a:ext>
            </a:extLst>
          </p:cNvPr>
          <p:cNvGrpSpPr/>
          <p:nvPr/>
        </p:nvGrpSpPr>
        <p:grpSpPr>
          <a:xfrm>
            <a:off x="4019558" y="4069996"/>
            <a:ext cx="3693355" cy="2214072"/>
            <a:chOff x="4019558" y="4340648"/>
            <a:chExt cx="3693355" cy="2214072"/>
          </a:xfrm>
        </p:grpSpPr>
        <p:sp>
          <p:nvSpPr>
            <p:cNvPr id="66" name="Rectangle: Rounded Corners 65">
              <a:extLst>
                <a:ext uri="{FF2B5EF4-FFF2-40B4-BE49-F238E27FC236}">
                  <a16:creationId xmlns:a16="http://schemas.microsoft.com/office/drawing/2014/main" id="{57478415-C60C-B889-1715-856E17218CAF}"/>
                </a:ext>
              </a:extLst>
            </p:cNvPr>
            <p:cNvSpPr/>
            <p:nvPr/>
          </p:nvSpPr>
          <p:spPr>
            <a:xfrm>
              <a:off x="4019558" y="4614507"/>
              <a:ext cx="3693355" cy="1940213"/>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000" err="1">
                  <a:solidFill>
                    <a:schemeClr val="accent4"/>
                  </a:solidFill>
                  <a:latin typeface="Poppins Light" panose="00000400000000000000" pitchFamily="2" charset="0"/>
                  <a:cs typeface="Poppins Light" panose="00000400000000000000" pitchFamily="2" charset="0"/>
                </a:rPr>
                <a:t>Opex</a:t>
              </a:r>
              <a:r>
                <a:rPr lang="en-US" sz="1000">
                  <a:solidFill>
                    <a:schemeClr val="accent4"/>
                  </a:solidFill>
                  <a:latin typeface="Poppins Light" panose="00000400000000000000" pitchFamily="2" charset="0"/>
                  <a:cs typeface="Poppins Light" panose="00000400000000000000" pitchFamily="2" charset="0"/>
                </a:rPr>
                <a:t> Savings</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Single Pane of Glass visibility to global assets</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IT expense controls, delivering est. savings of $100K per year</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Decreased risk in processing MACDs </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Better contract management and timely deployment of inventoried devices</a:t>
              </a:r>
            </a:p>
            <a:p>
              <a:pPr marL="285750" indent="-285750">
                <a:buFont typeface="Wingdings" panose="05000000000000000000" pitchFamily="2" charset="2"/>
                <a:buChar char="ü"/>
              </a:pPr>
              <a:r>
                <a:rPr lang="en-US" sz="1000">
                  <a:solidFill>
                    <a:schemeClr val="accent4"/>
                  </a:solidFill>
                  <a:latin typeface="Poppins Light" panose="00000400000000000000" pitchFamily="2" charset="0"/>
                  <a:cs typeface="Poppins Light" panose="00000400000000000000" pitchFamily="2" charset="0"/>
                </a:rPr>
                <a:t>Accurate EOL/EOS reporting</a:t>
              </a:r>
            </a:p>
          </p:txBody>
        </p:sp>
        <p:sp>
          <p:nvSpPr>
            <p:cNvPr id="73" name="Text Placeholder 7">
              <a:extLst>
                <a:ext uri="{FF2B5EF4-FFF2-40B4-BE49-F238E27FC236}">
                  <a16:creationId xmlns:a16="http://schemas.microsoft.com/office/drawing/2014/main" id="{873BAB06-2520-69E4-A76E-3569A8118E32}"/>
                </a:ext>
              </a:extLst>
            </p:cNvPr>
            <p:cNvSpPr txBox="1">
              <a:spLocks/>
            </p:cNvSpPr>
            <p:nvPr/>
          </p:nvSpPr>
          <p:spPr>
            <a:xfrm>
              <a:off x="4019559" y="4340648"/>
              <a:ext cx="3693354"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rgbClr val="31A559"/>
                  </a:solidFill>
                  <a:latin typeface="Poppins SemiBold" panose="00000700000000000000" pitchFamily="2" charset="0"/>
                </a:rPr>
                <a:t>Outcomes</a:t>
              </a:r>
            </a:p>
          </p:txBody>
        </p:sp>
      </p:grpSp>
      <p:grpSp>
        <p:nvGrpSpPr>
          <p:cNvPr id="4" name="Group 3">
            <a:extLst>
              <a:ext uri="{FF2B5EF4-FFF2-40B4-BE49-F238E27FC236}">
                <a16:creationId xmlns:a16="http://schemas.microsoft.com/office/drawing/2014/main" id="{E987A776-AB0F-38C1-DA52-30FCB927E235}"/>
              </a:ext>
            </a:extLst>
          </p:cNvPr>
          <p:cNvGrpSpPr/>
          <p:nvPr/>
        </p:nvGrpSpPr>
        <p:grpSpPr>
          <a:xfrm>
            <a:off x="0" y="405055"/>
            <a:ext cx="4046826" cy="939430"/>
            <a:chOff x="0" y="419420"/>
            <a:chExt cx="4046826" cy="939430"/>
          </a:xfrm>
        </p:grpSpPr>
        <p:sp>
          <p:nvSpPr>
            <p:cNvPr id="2" name="Rectangle: Rounded Corners 1">
              <a:extLst>
                <a:ext uri="{FF2B5EF4-FFF2-40B4-BE49-F238E27FC236}">
                  <a16:creationId xmlns:a16="http://schemas.microsoft.com/office/drawing/2014/main" id="{6118B3ED-8E8A-7CD3-CBE2-9960167AA06A}"/>
                </a:ext>
              </a:extLst>
            </p:cNvPr>
            <p:cNvSpPr/>
            <p:nvPr/>
          </p:nvSpPr>
          <p:spPr>
            <a:xfrm>
              <a:off x="0" y="419420"/>
              <a:ext cx="4046826" cy="939430"/>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40" name="Group 39">
              <a:extLst>
                <a:ext uri="{FF2B5EF4-FFF2-40B4-BE49-F238E27FC236}">
                  <a16:creationId xmlns:a16="http://schemas.microsoft.com/office/drawing/2014/main" id="{B54E38FE-5282-0CDC-5016-E8E7484D71A8}"/>
                </a:ext>
              </a:extLst>
            </p:cNvPr>
            <p:cNvGrpSpPr>
              <a:grpSpLocks noChangeAspect="1"/>
            </p:cNvGrpSpPr>
            <p:nvPr/>
          </p:nvGrpSpPr>
          <p:grpSpPr>
            <a:xfrm>
              <a:off x="327778" y="740290"/>
              <a:ext cx="1371600" cy="297690"/>
              <a:chOff x="291761" y="313213"/>
              <a:chExt cx="2227296" cy="483409"/>
            </a:xfrm>
            <a:solidFill>
              <a:srgbClr val="154D9F"/>
            </a:solidFill>
          </p:grpSpPr>
          <p:sp>
            <p:nvSpPr>
              <p:cNvPr id="41" name="Freeform: Shape 40">
                <a:extLst>
                  <a:ext uri="{FF2B5EF4-FFF2-40B4-BE49-F238E27FC236}">
                    <a16:creationId xmlns:a16="http://schemas.microsoft.com/office/drawing/2014/main" id="{1941B824-2EE4-2045-B156-C6FE4BF38930}"/>
                  </a:ext>
                </a:extLst>
              </p:cNvPr>
              <p:cNvSpPr/>
              <p:nvPr/>
            </p:nvSpPr>
            <p:spPr>
              <a:xfrm>
                <a:off x="381047" y="417281"/>
                <a:ext cx="363221" cy="269009"/>
              </a:xfrm>
              <a:custGeom>
                <a:avLst/>
                <a:gdLst>
                  <a:gd name="connsiteX0" fmla="*/ 0 w 363221"/>
                  <a:gd name="connsiteY0" fmla="*/ 225748 h 269009"/>
                  <a:gd name="connsiteX1" fmla="*/ 213328 w 363221"/>
                  <a:gd name="connsiteY1" fmla="*/ 224032 h 269009"/>
                  <a:gd name="connsiteX2" fmla="*/ 226517 w 363221"/>
                  <a:gd name="connsiteY2" fmla="*/ 196649 h 269009"/>
                  <a:gd name="connsiteX3" fmla="*/ 167256 w 363221"/>
                  <a:gd name="connsiteY3" fmla="*/ 15318 h 269009"/>
                  <a:gd name="connsiteX4" fmla="*/ 168734 w 363221"/>
                  <a:gd name="connsiteY4" fmla="*/ 0 h 269009"/>
                  <a:gd name="connsiteX5" fmla="*/ 359529 w 363221"/>
                  <a:gd name="connsiteY5" fmla="*/ 158029 h 269009"/>
                  <a:gd name="connsiteX6" fmla="*/ 361717 w 363221"/>
                  <a:gd name="connsiteY6" fmla="*/ 176600 h 269009"/>
                  <a:gd name="connsiteX7" fmla="*/ 259637 w 363221"/>
                  <a:gd name="connsiteY7" fmla="*/ 253190 h 269009"/>
                  <a:gd name="connsiteX8" fmla="*/ 191504 w 363221"/>
                  <a:gd name="connsiteY8" fmla="*/ 266793 h 269009"/>
                  <a:gd name="connsiteX9" fmla="*/ 0 w 363221"/>
                  <a:gd name="connsiteY9" fmla="*/ 225688 h 26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221" h="269009">
                    <a:moveTo>
                      <a:pt x="0" y="225748"/>
                    </a:moveTo>
                    <a:lnTo>
                      <a:pt x="213328" y="224032"/>
                    </a:lnTo>
                    <a:cubicBezTo>
                      <a:pt x="213328" y="224032"/>
                      <a:pt x="235033" y="224683"/>
                      <a:pt x="226517" y="196649"/>
                    </a:cubicBezTo>
                    <a:cubicBezTo>
                      <a:pt x="218000" y="168616"/>
                      <a:pt x="167256" y="15318"/>
                      <a:pt x="167256" y="15318"/>
                    </a:cubicBezTo>
                    <a:cubicBezTo>
                      <a:pt x="167256" y="15318"/>
                      <a:pt x="162524" y="0"/>
                      <a:pt x="168734" y="0"/>
                    </a:cubicBezTo>
                    <a:cubicBezTo>
                      <a:pt x="174944" y="0"/>
                      <a:pt x="300564" y="97585"/>
                      <a:pt x="359529" y="158029"/>
                    </a:cubicBezTo>
                    <a:cubicBezTo>
                      <a:pt x="359529" y="158029"/>
                      <a:pt x="366094" y="170390"/>
                      <a:pt x="361717" y="176600"/>
                    </a:cubicBezTo>
                    <a:cubicBezTo>
                      <a:pt x="357341" y="182810"/>
                      <a:pt x="259637" y="253190"/>
                      <a:pt x="259637" y="253190"/>
                    </a:cubicBezTo>
                    <a:cubicBezTo>
                      <a:pt x="259637" y="253190"/>
                      <a:pt x="237340" y="276078"/>
                      <a:pt x="191504" y="266793"/>
                    </a:cubicBezTo>
                    <a:cubicBezTo>
                      <a:pt x="145669" y="257507"/>
                      <a:pt x="3844" y="235624"/>
                      <a:pt x="0" y="225688"/>
                    </a:cubicBezTo>
                    <a:close/>
                  </a:path>
                </a:pathLst>
              </a:custGeom>
              <a:grpFill/>
              <a:ln w="59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D67B4E3-E03F-C384-D47E-7DA240A84DE9}"/>
                  </a:ext>
                </a:extLst>
              </p:cNvPr>
              <p:cNvSpPr/>
              <p:nvPr/>
            </p:nvSpPr>
            <p:spPr>
              <a:xfrm>
                <a:off x="291761" y="451035"/>
                <a:ext cx="266347" cy="345587"/>
              </a:xfrm>
              <a:custGeom>
                <a:avLst/>
                <a:gdLst>
                  <a:gd name="connsiteX0" fmla="*/ 154166 w 266347"/>
                  <a:gd name="connsiteY0" fmla="*/ 76 h 345587"/>
                  <a:gd name="connsiteX1" fmla="*/ 49483 w 266347"/>
                  <a:gd name="connsiteY1" fmla="*/ 185961 h 345587"/>
                  <a:gd name="connsiteX2" fmla="*/ 66635 w 266347"/>
                  <a:gd name="connsiteY2" fmla="*/ 211038 h 345587"/>
                  <a:gd name="connsiteX3" fmla="*/ 253408 w 266347"/>
                  <a:gd name="connsiteY3" fmla="*/ 249836 h 345587"/>
                  <a:gd name="connsiteX4" fmla="*/ 265946 w 266347"/>
                  <a:gd name="connsiteY4" fmla="*/ 258707 h 345587"/>
                  <a:gd name="connsiteX5" fmla="*/ 33929 w 266347"/>
                  <a:gd name="connsiteY5" fmla="*/ 345588 h 345587"/>
                  <a:gd name="connsiteX6" fmla="*/ 16718 w 266347"/>
                  <a:gd name="connsiteY6" fmla="*/ 338254 h 345587"/>
                  <a:gd name="connsiteX7" fmla="*/ 1164 w 266347"/>
                  <a:gd name="connsiteY7" fmla="*/ 211570 h 345587"/>
                  <a:gd name="connsiteX8" fmla="*/ 23224 w 266347"/>
                  <a:gd name="connsiteY8" fmla="*/ 145685 h 345587"/>
                  <a:gd name="connsiteX9" fmla="*/ 154166 w 266347"/>
                  <a:gd name="connsiteY9" fmla="*/ 17 h 34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347" h="345587">
                    <a:moveTo>
                      <a:pt x="154166" y="76"/>
                    </a:moveTo>
                    <a:lnTo>
                      <a:pt x="49483" y="185961"/>
                    </a:lnTo>
                    <a:cubicBezTo>
                      <a:pt x="49483" y="185961"/>
                      <a:pt x="38128" y="204473"/>
                      <a:pt x="66635" y="211038"/>
                    </a:cubicBezTo>
                    <a:cubicBezTo>
                      <a:pt x="95142" y="217603"/>
                      <a:pt x="253408" y="249836"/>
                      <a:pt x="253408" y="249836"/>
                    </a:cubicBezTo>
                    <a:cubicBezTo>
                      <a:pt x="253408" y="249836"/>
                      <a:pt x="269021" y="253325"/>
                      <a:pt x="265946" y="258707"/>
                    </a:cubicBezTo>
                    <a:cubicBezTo>
                      <a:pt x="262871" y="264089"/>
                      <a:pt x="115723" y="324474"/>
                      <a:pt x="33929" y="345588"/>
                    </a:cubicBezTo>
                    <a:cubicBezTo>
                      <a:pt x="33929" y="345588"/>
                      <a:pt x="19912" y="345114"/>
                      <a:pt x="16718" y="338254"/>
                    </a:cubicBezTo>
                    <a:cubicBezTo>
                      <a:pt x="13525" y="331393"/>
                      <a:pt x="1164" y="211570"/>
                      <a:pt x="1164" y="211570"/>
                    </a:cubicBezTo>
                    <a:cubicBezTo>
                      <a:pt x="1164" y="211570"/>
                      <a:pt x="-7648" y="180816"/>
                      <a:pt x="23224" y="145685"/>
                    </a:cubicBezTo>
                    <a:cubicBezTo>
                      <a:pt x="54097" y="110555"/>
                      <a:pt x="143639" y="-1580"/>
                      <a:pt x="154166" y="17"/>
                    </a:cubicBezTo>
                    <a:close/>
                  </a:path>
                </a:pathLst>
              </a:custGeom>
              <a:grpFill/>
              <a:ln w="591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B4B3AB3-1D76-5AA0-FA8E-EE8AA81C65D4}"/>
                  </a:ext>
                </a:extLst>
              </p:cNvPr>
              <p:cNvSpPr/>
              <p:nvPr/>
            </p:nvSpPr>
            <p:spPr>
              <a:xfrm>
                <a:off x="300951" y="313213"/>
                <a:ext cx="280053" cy="292615"/>
              </a:xfrm>
              <a:custGeom>
                <a:avLst/>
                <a:gdLst>
                  <a:gd name="connsiteX0" fmla="*/ 279407 w 280053"/>
                  <a:gd name="connsiteY0" fmla="*/ 292615 h 292615"/>
                  <a:gd name="connsiteX1" fmla="*/ 174488 w 280053"/>
                  <a:gd name="connsiteY1" fmla="*/ 106848 h 292615"/>
                  <a:gd name="connsiteX2" fmla="*/ 144148 w 280053"/>
                  <a:gd name="connsiteY2" fmla="*/ 108563 h 292615"/>
                  <a:gd name="connsiteX3" fmla="*/ 14329 w 280053"/>
                  <a:gd name="connsiteY3" fmla="*/ 248317 h 292615"/>
                  <a:gd name="connsiteX4" fmla="*/ 253 w 280053"/>
                  <a:gd name="connsiteY4" fmla="*/ 254468 h 292615"/>
                  <a:gd name="connsiteX5" fmla="*/ 45971 w 280053"/>
                  <a:gd name="connsiteY5" fmla="*/ 10978 h 292615"/>
                  <a:gd name="connsiteX6" fmla="*/ 61111 w 280053"/>
                  <a:gd name="connsiteY6" fmla="*/ 36 h 292615"/>
                  <a:gd name="connsiteX7" fmla="*/ 177563 w 280053"/>
                  <a:gd name="connsiteY7" fmla="*/ 52200 h 292615"/>
                  <a:gd name="connsiteX8" fmla="*/ 222512 w 280053"/>
                  <a:gd name="connsiteY8" fmla="*/ 105192 h 292615"/>
                  <a:gd name="connsiteX9" fmla="*/ 279407 w 280053"/>
                  <a:gd name="connsiteY9" fmla="*/ 292615 h 2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53" h="292615">
                    <a:moveTo>
                      <a:pt x="279407" y="292615"/>
                    </a:moveTo>
                    <a:lnTo>
                      <a:pt x="174488" y="106848"/>
                    </a:lnTo>
                    <a:cubicBezTo>
                      <a:pt x="174488" y="106848"/>
                      <a:pt x="164493" y="87567"/>
                      <a:pt x="144148" y="108563"/>
                    </a:cubicBezTo>
                    <a:cubicBezTo>
                      <a:pt x="123803" y="129559"/>
                      <a:pt x="14329" y="248317"/>
                      <a:pt x="14329" y="248317"/>
                    </a:cubicBezTo>
                    <a:cubicBezTo>
                      <a:pt x="14329" y="248317"/>
                      <a:pt x="3270" y="259850"/>
                      <a:pt x="253" y="254468"/>
                    </a:cubicBezTo>
                    <a:cubicBezTo>
                      <a:pt x="-2763" y="249027"/>
                      <a:pt x="21663" y="91885"/>
                      <a:pt x="45971" y="10978"/>
                    </a:cubicBezTo>
                    <a:cubicBezTo>
                      <a:pt x="45912" y="10978"/>
                      <a:pt x="53541" y="-733"/>
                      <a:pt x="61111" y="36"/>
                    </a:cubicBezTo>
                    <a:cubicBezTo>
                      <a:pt x="68682" y="805"/>
                      <a:pt x="177563" y="52200"/>
                      <a:pt x="177563" y="52200"/>
                    </a:cubicBezTo>
                    <a:cubicBezTo>
                      <a:pt x="177563" y="52200"/>
                      <a:pt x="208436" y="60598"/>
                      <a:pt x="222512" y="105192"/>
                    </a:cubicBezTo>
                    <a:cubicBezTo>
                      <a:pt x="236588" y="149786"/>
                      <a:pt x="286268" y="284394"/>
                      <a:pt x="279407" y="292615"/>
                    </a:cubicBezTo>
                    <a:close/>
                  </a:path>
                </a:pathLst>
              </a:custGeom>
              <a:grpFill/>
              <a:ln w="5912" cap="flat">
                <a:noFill/>
                <a:prstDash val="solid"/>
                <a:miter/>
              </a:ln>
            </p:spPr>
            <p:txBody>
              <a:bodyPr rtlCol="0" anchor="ctr"/>
              <a:lstStyle/>
              <a:p>
                <a:endParaRPr lang="en-US"/>
              </a:p>
            </p:txBody>
          </p:sp>
          <p:grpSp>
            <p:nvGrpSpPr>
              <p:cNvPr id="45" name="Graphic 392">
                <a:extLst>
                  <a:ext uri="{FF2B5EF4-FFF2-40B4-BE49-F238E27FC236}">
                    <a16:creationId xmlns:a16="http://schemas.microsoft.com/office/drawing/2014/main" id="{4ACC6451-CF38-AB74-90F3-436F5E65657A}"/>
                  </a:ext>
                </a:extLst>
              </p:cNvPr>
              <p:cNvGrpSpPr/>
              <p:nvPr/>
            </p:nvGrpSpPr>
            <p:grpSpPr>
              <a:xfrm>
                <a:off x="863711" y="485473"/>
                <a:ext cx="1655346" cy="138512"/>
                <a:chOff x="863711" y="485473"/>
                <a:chExt cx="1655346" cy="138512"/>
              </a:xfrm>
              <a:grpFill/>
            </p:grpSpPr>
            <p:sp>
              <p:nvSpPr>
                <p:cNvPr id="47" name="Freeform: Shape 46">
                  <a:extLst>
                    <a:ext uri="{FF2B5EF4-FFF2-40B4-BE49-F238E27FC236}">
                      <a16:creationId xmlns:a16="http://schemas.microsoft.com/office/drawing/2014/main" id="{0B865110-8621-E860-BEB1-FBD7781CBEE9}"/>
                    </a:ext>
                  </a:extLst>
                </p:cNvPr>
                <p:cNvSpPr/>
                <p:nvPr/>
              </p:nvSpPr>
              <p:spPr>
                <a:xfrm>
                  <a:off x="863711" y="485473"/>
                  <a:ext cx="141055" cy="138512"/>
                </a:xfrm>
                <a:custGeom>
                  <a:avLst/>
                  <a:gdLst>
                    <a:gd name="connsiteX0" fmla="*/ 81854 w 141055"/>
                    <a:gd name="connsiteY0" fmla="*/ 0 h 138512"/>
                    <a:gd name="connsiteX1" fmla="*/ 102790 w 141055"/>
                    <a:gd name="connsiteY1" fmla="*/ 2129 h 138512"/>
                    <a:gd name="connsiteX2" fmla="*/ 120060 w 141055"/>
                    <a:gd name="connsiteY2" fmla="*/ 8635 h 138512"/>
                    <a:gd name="connsiteX3" fmla="*/ 131829 w 141055"/>
                    <a:gd name="connsiteY3" fmla="*/ 19872 h 138512"/>
                    <a:gd name="connsiteX4" fmla="*/ 136206 w 141055"/>
                    <a:gd name="connsiteY4" fmla="*/ 36077 h 138512"/>
                    <a:gd name="connsiteX5" fmla="*/ 127453 w 141055"/>
                    <a:gd name="connsiteY5" fmla="*/ 58965 h 138512"/>
                    <a:gd name="connsiteX6" fmla="*/ 101430 w 141055"/>
                    <a:gd name="connsiteY6" fmla="*/ 71385 h 138512"/>
                    <a:gd name="connsiteX7" fmla="*/ 101430 w 141055"/>
                    <a:gd name="connsiteY7" fmla="*/ 71799 h 138512"/>
                    <a:gd name="connsiteX8" fmla="*/ 115979 w 141055"/>
                    <a:gd name="connsiteY8" fmla="*/ 75407 h 138512"/>
                    <a:gd name="connsiteX9" fmla="*/ 125383 w 141055"/>
                    <a:gd name="connsiteY9" fmla="*/ 82090 h 138512"/>
                    <a:gd name="connsiteX10" fmla="*/ 130646 w 141055"/>
                    <a:gd name="connsiteY10" fmla="*/ 91494 h 138512"/>
                    <a:gd name="connsiteX11" fmla="*/ 132776 w 141055"/>
                    <a:gd name="connsiteY11" fmla="*/ 103027 h 138512"/>
                    <a:gd name="connsiteX12" fmla="*/ 133308 w 141055"/>
                    <a:gd name="connsiteY12" fmla="*/ 111543 h 138512"/>
                    <a:gd name="connsiteX13" fmla="*/ 134313 w 141055"/>
                    <a:gd name="connsiteY13" fmla="*/ 121716 h 138512"/>
                    <a:gd name="connsiteX14" fmla="*/ 136679 w 141055"/>
                    <a:gd name="connsiteY14" fmla="*/ 131415 h 138512"/>
                    <a:gd name="connsiteX15" fmla="*/ 141055 w 141055"/>
                    <a:gd name="connsiteY15" fmla="*/ 138512 h 138512"/>
                    <a:gd name="connsiteX16" fmla="*/ 122248 w 141055"/>
                    <a:gd name="connsiteY16" fmla="*/ 138512 h 138512"/>
                    <a:gd name="connsiteX17" fmla="*/ 119882 w 141055"/>
                    <a:gd name="connsiteY17" fmla="*/ 133781 h 138512"/>
                    <a:gd name="connsiteX18" fmla="*/ 118640 w 141055"/>
                    <a:gd name="connsiteY18" fmla="*/ 127985 h 138512"/>
                    <a:gd name="connsiteX19" fmla="*/ 117990 w 141055"/>
                    <a:gd name="connsiteY19" fmla="*/ 122070 h 138512"/>
                    <a:gd name="connsiteX20" fmla="*/ 117517 w 141055"/>
                    <a:gd name="connsiteY20" fmla="*/ 117043 h 138512"/>
                    <a:gd name="connsiteX21" fmla="*/ 115861 w 141055"/>
                    <a:gd name="connsiteY21" fmla="*/ 102435 h 138512"/>
                    <a:gd name="connsiteX22" fmla="*/ 111070 w 141055"/>
                    <a:gd name="connsiteY22" fmla="*/ 89424 h 138512"/>
                    <a:gd name="connsiteX23" fmla="*/ 100543 w 141055"/>
                    <a:gd name="connsiteY23" fmla="*/ 80197 h 138512"/>
                    <a:gd name="connsiteX24" fmla="*/ 81676 w 141055"/>
                    <a:gd name="connsiteY24" fmla="*/ 77063 h 138512"/>
                    <a:gd name="connsiteX25" fmla="*/ 17033 w 141055"/>
                    <a:gd name="connsiteY25" fmla="*/ 77063 h 138512"/>
                    <a:gd name="connsiteX26" fmla="*/ 17033 w 141055"/>
                    <a:gd name="connsiteY26" fmla="*/ 138512 h 138512"/>
                    <a:gd name="connsiteX27" fmla="*/ 0 w 141055"/>
                    <a:gd name="connsiteY27" fmla="*/ 138512 h 138512"/>
                    <a:gd name="connsiteX28" fmla="*/ 0 w 141055"/>
                    <a:gd name="connsiteY28" fmla="*/ 118 h 138512"/>
                    <a:gd name="connsiteX29" fmla="*/ 81913 w 141055"/>
                    <a:gd name="connsiteY29" fmla="*/ 118 h 138512"/>
                    <a:gd name="connsiteX30" fmla="*/ 80612 w 141055"/>
                    <a:gd name="connsiteY30" fmla="*/ 65708 h 138512"/>
                    <a:gd name="connsiteX31" fmla="*/ 95397 w 141055"/>
                    <a:gd name="connsiteY31" fmla="*/ 63874 h 138512"/>
                    <a:gd name="connsiteX32" fmla="*/ 107699 w 141055"/>
                    <a:gd name="connsiteY32" fmla="*/ 58551 h 138512"/>
                    <a:gd name="connsiteX33" fmla="*/ 116097 w 141055"/>
                    <a:gd name="connsiteY33" fmla="*/ 50094 h 138512"/>
                    <a:gd name="connsiteX34" fmla="*/ 119232 w 141055"/>
                    <a:gd name="connsiteY34" fmla="*/ 38738 h 138512"/>
                    <a:gd name="connsiteX35" fmla="*/ 109710 w 141055"/>
                    <a:gd name="connsiteY35" fmla="*/ 18571 h 138512"/>
                    <a:gd name="connsiteX36" fmla="*/ 80671 w 141055"/>
                    <a:gd name="connsiteY36" fmla="*/ 11178 h 138512"/>
                    <a:gd name="connsiteX37" fmla="*/ 17092 w 141055"/>
                    <a:gd name="connsiteY37" fmla="*/ 11178 h 138512"/>
                    <a:gd name="connsiteX38" fmla="*/ 17092 w 141055"/>
                    <a:gd name="connsiteY38" fmla="*/ 65648 h 138512"/>
                    <a:gd name="connsiteX39" fmla="*/ 80671 w 141055"/>
                    <a:gd name="connsiteY39" fmla="*/ 65648 h 13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55" h="138512">
                      <a:moveTo>
                        <a:pt x="81854" y="0"/>
                      </a:moveTo>
                      <a:cubicBezTo>
                        <a:pt x="89187" y="0"/>
                        <a:pt x="96166" y="710"/>
                        <a:pt x="102790" y="2129"/>
                      </a:cubicBezTo>
                      <a:cubicBezTo>
                        <a:pt x="109355" y="3549"/>
                        <a:pt x="115151" y="5737"/>
                        <a:pt x="120060" y="8635"/>
                      </a:cubicBezTo>
                      <a:cubicBezTo>
                        <a:pt x="124969" y="11533"/>
                        <a:pt x="128931" y="15318"/>
                        <a:pt x="131829" y="19872"/>
                      </a:cubicBezTo>
                      <a:cubicBezTo>
                        <a:pt x="134786" y="24485"/>
                        <a:pt x="136206" y="29867"/>
                        <a:pt x="136206" y="36077"/>
                      </a:cubicBezTo>
                      <a:cubicBezTo>
                        <a:pt x="136206" y="44889"/>
                        <a:pt x="133308" y="52519"/>
                        <a:pt x="127453" y="58965"/>
                      </a:cubicBezTo>
                      <a:cubicBezTo>
                        <a:pt x="121598" y="65412"/>
                        <a:pt x="112963" y="69552"/>
                        <a:pt x="101430" y="71385"/>
                      </a:cubicBezTo>
                      <a:lnTo>
                        <a:pt x="101430" y="71799"/>
                      </a:lnTo>
                      <a:cubicBezTo>
                        <a:pt x="107285" y="72450"/>
                        <a:pt x="112135" y="73633"/>
                        <a:pt x="115979" y="75407"/>
                      </a:cubicBezTo>
                      <a:cubicBezTo>
                        <a:pt x="119823" y="77122"/>
                        <a:pt x="122958" y="79369"/>
                        <a:pt x="125383" y="82090"/>
                      </a:cubicBezTo>
                      <a:cubicBezTo>
                        <a:pt x="127808" y="84811"/>
                        <a:pt x="129582" y="87945"/>
                        <a:pt x="130646" y="91494"/>
                      </a:cubicBezTo>
                      <a:cubicBezTo>
                        <a:pt x="131711" y="95042"/>
                        <a:pt x="132421" y="98887"/>
                        <a:pt x="132776" y="103027"/>
                      </a:cubicBezTo>
                      <a:cubicBezTo>
                        <a:pt x="132953" y="105333"/>
                        <a:pt x="133130" y="108172"/>
                        <a:pt x="133308" y="111543"/>
                      </a:cubicBezTo>
                      <a:cubicBezTo>
                        <a:pt x="133485" y="114914"/>
                        <a:pt x="133840" y="118285"/>
                        <a:pt x="134313" y="121716"/>
                      </a:cubicBezTo>
                      <a:cubicBezTo>
                        <a:pt x="134846" y="125146"/>
                        <a:pt x="135614" y="128399"/>
                        <a:pt x="136679" y="131415"/>
                      </a:cubicBezTo>
                      <a:cubicBezTo>
                        <a:pt x="137743" y="134431"/>
                        <a:pt x="139222" y="136797"/>
                        <a:pt x="141055" y="138512"/>
                      </a:cubicBezTo>
                      <a:lnTo>
                        <a:pt x="122248" y="138512"/>
                      </a:lnTo>
                      <a:cubicBezTo>
                        <a:pt x="121243" y="137211"/>
                        <a:pt x="120474" y="135614"/>
                        <a:pt x="119882" y="133781"/>
                      </a:cubicBezTo>
                      <a:cubicBezTo>
                        <a:pt x="119291" y="131888"/>
                        <a:pt x="118877" y="129996"/>
                        <a:pt x="118640" y="127985"/>
                      </a:cubicBezTo>
                      <a:cubicBezTo>
                        <a:pt x="118404" y="125974"/>
                        <a:pt x="118167" y="124022"/>
                        <a:pt x="117990" y="122070"/>
                      </a:cubicBezTo>
                      <a:cubicBezTo>
                        <a:pt x="117812" y="120119"/>
                        <a:pt x="117635" y="118463"/>
                        <a:pt x="117517" y="117043"/>
                      </a:cubicBezTo>
                      <a:cubicBezTo>
                        <a:pt x="117162" y="112135"/>
                        <a:pt x="116630" y="107285"/>
                        <a:pt x="115861" y="102435"/>
                      </a:cubicBezTo>
                      <a:cubicBezTo>
                        <a:pt x="115092" y="97585"/>
                        <a:pt x="113495" y="93268"/>
                        <a:pt x="111070" y="89424"/>
                      </a:cubicBezTo>
                      <a:cubicBezTo>
                        <a:pt x="108645" y="85639"/>
                        <a:pt x="105156" y="82563"/>
                        <a:pt x="100543" y="80197"/>
                      </a:cubicBezTo>
                      <a:cubicBezTo>
                        <a:pt x="95930" y="77891"/>
                        <a:pt x="89660" y="76826"/>
                        <a:pt x="81676" y="77063"/>
                      </a:cubicBezTo>
                      <a:lnTo>
                        <a:pt x="17033" y="77063"/>
                      </a:lnTo>
                      <a:lnTo>
                        <a:pt x="17033" y="138512"/>
                      </a:lnTo>
                      <a:lnTo>
                        <a:pt x="0" y="138512"/>
                      </a:lnTo>
                      <a:lnTo>
                        <a:pt x="0" y="118"/>
                      </a:lnTo>
                      <a:lnTo>
                        <a:pt x="81913" y="118"/>
                      </a:lnTo>
                      <a:close/>
                      <a:moveTo>
                        <a:pt x="80612" y="65708"/>
                      </a:moveTo>
                      <a:cubicBezTo>
                        <a:pt x="85816" y="65708"/>
                        <a:pt x="90725" y="65116"/>
                        <a:pt x="95397" y="63874"/>
                      </a:cubicBezTo>
                      <a:cubicBezTo>
                        <a:pt x="100070" y="62632"/>
                        <a:pt x="104210" y="60858"/>
                        <a:pt x="107699" y="58551"/>
                      </a:cubicBezTo>
                      <a:cubicBezTo>
                        <a:pt x="111188" y="56245"/>
                        <a:pt x="113968" y="53406"/>
                        <a:pt x="116097" y="50094"/>
                      </a:cubicBezTo>
                      <a:cubicBezTo>
                        <a:pt x="118167" y="46782"/>
                        <a:pt x="119232" y="42997"/>
                        <a:pt x="119232" y="38738"/>
                      </a:cubicBezTo>
                      <a:cubicBezTo>
                        <a:pt x="119232" y="30222"/>
                        <a:pt x="116038" y="23480"/>
                        <a:pt x="109710" y="18571"/>
                      </a:cubicBezTo>
                      <a:cubicBezTo>
                        <a:pt x="103322" y="13662"/>
                        <a:pt x="93682" y="11178"/>
                        <a:pt x="80671" y="11178"/>
                      </a:cubicBezTo>
                      <a:lnTo>
                        <a:pt x="17092" y="11178"/>
                      </a:lnTo>
                      <a:lnTo>
                        <a:pt x="17092" y="65648"/>
                      </a:lnTo>
                      <a:lnTo>
                        <a:pt x="80671" y="65648"/>
                      </a:lnTo>
                      <a:close/>
                    </a:path>
                  </a:pathLst>
                </a:custGeom>
                <a:grpFill/>
                <a:ln w="59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DBDE841-E820-0FAB-CF63-AC787DCE7307}"/>
                    </a:ext>
                  </a:extLst>
                </p:cNvPr>
                <p:cNvSpPr/>
                <p:nvPr/>
              </p:nvSpPr>
              <p:spPr>
                <a:xfrm>
                  <a:off x="1061484" y="485473"/>
                  <a:ext cx="163707" cy="138393"/>
                </a:xfrm>
                <a:custGeom>
                  <a:avLst/>
                  <a:gdLst>
                    <a:gd name="connsiteX0" fmla="*/ 92440 w 163707"/>
                    <a:gd name="connsiteY0" fmla="*/ 0 h 138393"/>
                    <a:gd name="connsiteX1" fmla="*/ 163707 w 163707"/>
                    <a:gd name="connsiteY1" fmla="*/ 138394 h 138393"/>
                    <a:gd name="connsiteX2" fmla="*/ 145136 w 163707"/>
                    <a:gd name="connsiteY2" fmla="*/ 138394 h 138393"/>
                    <a:gd name="connsiteX3" fmla="*/ 122958 w 163707"/>
                    <a:gd name="connsiteY3" fmla="*/ 95338 h 138393"/>
                    <a:gd name="connsiteX4" fmla="*/ 40217 w 163707"/>
                    <a:gd name="connsiteY4" fmla="*/ 95338 h 138393"/>
                    <a:gd name="connsiteX5" fmla="*/ 18334 w 163707"/>
                    <a:gd name="connsiteY5" fmla="*/ 138394 h 138393"/>
                    <a:gd name="connsiteX6" fmla="*/ 0 w 163707"/>
                    <a:gd name="connsiteY6" fmla="*/ 138394 h 138393"/>
                    <a:gd name="connsiteX7" fmla="*/ 73100 w 163707"/>
                    <a:gd name="connsiteY7" fmla="*/ 0 h 138393"/>
                    <a:gd name="connsiteX8" fmla="*/ 92440 w 163707"/>
                    <a:gd name="connsiteY8" fmla="*/ 0 h 138393"/>
                    <a:gd name="connsiteX9" fmla="*/ 117162 w 163707"/>
                    <a:gd name="connsiteY9" fmla="*/ 84101 h 138393"/>
                    <a:gd name="connsiteX10" fmla="*/ 82031 w 163707"/>
                    <a:gd name="connsiteY10" fmla="*/ 13189 h 138393"/>
                    <a:gd name="connsiteX11" fmla="*/ 45599 w 163707"/>
                    <a:gd name="connsiteY11" fmla="*/ 84101 h 138393"/>
                    <a:gd name="connsiteX12" fmla="*/ 117162 w 163707"/>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07" h="138393">
                      <a:moveTo>
                        <a:pt x="92440" y="0"/>
                      </a:moveTo>
                      <a:lnTo>
                        <a:pt x="163707" y="138394"/>
                      </a:lnTo>
                      <a:lnTo>
                        <a:pt x="145136" y="138394"/>
                      </a:lnTo>
                      <a:lnTo>
                        <a:pt x="122958" y="95338"/>
                      </a:lnTo>
                      <a:lnTo>
                        <a:pt x="40217" y="95338"/>
                      </a:lnTo>
                      <a:lnTo>
                        <a:pt x="18334" y="138394"/>
                      </a:lnTo>
                      <a:lnTo>
                        <a:pt x="0" y="138394"/>
                      </a:lnTo>
                      <a:lnTo>
                        <a:pt x="73100" y="0"/>
                      </a:lnTo>
                      <a:lnTo>
                        <a:pt x="92440" y="0"/>
                      </a:lnTo>
                      <a:close/>
                      <a:moveTo>
                        <a:pt x="117162" y="84101"/>
                      </a:moveTo>
                      <a:lnTo>
                        <a:pt x="82031" y="13189"/>
                      </a:lnTo>
                      <a:lnTo>
                        <a:pt x="45599" y="84101"/>
                      </a:lnTo>
                      <a:lnTo>
                        <a:pt x="117162" y="84101"/>
                      </a:lnTo>
                      <a:close/>
                    </a:path>
                  </a:pathLst>
                </a:custGeom>
                <a:grpFill/>
                <a:ln w="591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4578D33-F488-5E91-60D3-3C128EDF4C19}"/>
                    </a:ext>
                  </a:extLst>
                </p:cNvPr>
                <p:cNvSpPr/>
                <p:nvPr/>
              </p:nvSpPr>
              <p:spPr>
                <a:xfrm>
                  <a:off x="1254053" y="485473"/>
                  <a:ext cx="152706" cy="138334"/>
                </a:xfrm>
                <a:custGeom>
                  <a:avLst/>
                  <a:gdLst>
                    <a:gd name="connsiteX0" fmla="*/ 0 w 152706"/>
                    <a:gd name="connsiteY0" fmla="*/ 0 h 138334"/>
                    <a:gd name="connsiteX1" fmla="*/ 19399 w 152706"/>
                    <a:gd name="connsiteY1" fmla="*/ 0 h 138334"/>
                    <a:gd name="connsiteX2" fmla="*/ 76353 w 152706"/>
                    <a:gd name="connsiteY2" fmla="*/ 70143 h 138334"/>
                    <a:gd name="connsiteX3" fmla="*/ 133071 w 152706"/>
                    <a:gd name="connsiteY3" fmla="*/ 0 h 138334"/>
                    <a:gd name="connsiteX4" fmla="*/ 152707 w 152706"/>
                    <a:gd name="connsiteY4" fmla="*/ 0 h 138334"/>
                    <a:gd name="connsiteX5" fmla="*/ 84397 w 152706"/>
                    <a:gd name="connsiteY5" fmla="*/ 81380 h 138334"/>
                    <a:gd name="connsiteX6" fmla="*/ 84397 w 152706"/>
                    <a:gd name="connsiteY6" fmla="*/ 138335 h 138334"/>
                    <a:gd name="connsiteX7" fmla="*/ 67896 w 152706"/>
                    <a:gd name="connsiteY7" fmla="*/ 138335 h 138334"/>
                    <a:gd name="connsiteX8" fmla="*/ 67896 w 152706"/>
                    <a:gd name="connsiteY8" fmla="*/ 81380 h 138334"/>
                    <a:gd name="connsiteX9" fmla="*/ 59 w 152706"/>
                    <a:gd name="connsiteY9" fmla="*/ 0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06" h="138334">
                      <a:moveTo>
                        <a:pt x="0" y="0"/>
                      </a:moveTo>
                      <a:lnTo>
                        <a:pt x="19399" y="0"/>
                      </a:lnTo>
                      <a:lnTo>
                        <a:pt x="76353" y="70143"/>
                      </a:lnTo>
                      <a:lnTo>
                        <a:pt x="133071" y="0"/>
                      </a:lnTo>
                      <a:lnTo>
                        <a:pt x="152707" y="0"/>
                      </a:lnTo>
                      <a:lnTo>
                        <a:pt x="84397" y="81380"/>
                      </a:lnTo>
                      <a:lnTo>
                        <a:pt x="84397" y="138335"/>
                      </a:lnTo>
                      <a:lnTo>
                        <a:pt x="67896" y="138335"/>
                      </a:lnTo>
                      <a:lnTo>
                        <a:pt x="67896" y="81380"/>
                      </a:lnTo>
                      <a:lnTo>
                        <a:pt x="59" y="0"/>
                      </a:lnTo>
                      <a:close/>
                    </a:path>
                  </a:pathLst>
                </a:custGeom>
                <a:grpFill/>
                <a:ln w="59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F7E2DFD-61FA-9B01-F3F1-80BBA5F05A1B}"/>
                    </a:ext>
                  </a:extLst>
                </p:cNvPr>
                <p:cNvSpPr/>
                <p:nvPr/>
              </p:nvSpPr>
              <p:spPr>
                <a:xfrm>
                  <a:off x="1566445" y="485473"/>
                  <a:ext cx="167433" cy="138393"/>
                </a:xfrm>
                <a:custGeom>
                  <a:avLst/>
                  <a:gdLst>
                    <a:gd name="connsiteX0" fmla="*/ 94569 w 167433"/>
                    <a:gd name="connsiteY0" fmla="*/ 0 h 138393"/>
                    <a:gd name="connsiteX1" fmla="*/ 167433 w 167433"/>
                    <a:gd name="connsiteY1" fmla="*/ 138394 h 138393"/>
                    <a:gd name="connsiteX2" fmla="*/ 148448 w 167433"/>
                    <a:gd name="connsiteY2" fmla="*/ 138394 h 138393"/>
                    <a:gd name="connsiteX3" fmla="*/ 125797 w 167433"/>
                    <a:gd name="connsiteY3" fmla="*/ 95338 h 138393"/>
                    <a:gd name="connsiteX4" fmla="*/ 41163 w 167433"/>
                    <a:gd name="connsiteY4" fmla="*/ 95338 h 138393"/>
                    <a:gd name="connsiteX5" fmla="*/ 18748 w 167433"/>
                    <a:gd name="connsiteY5" fmla="*/ 138394 h 138393"/>
                    <a:gd name="connsiteX6" fmla="*/ 0 w 167433"/>
                    <a:gd name="connsiteY6" fmla="*/ 138394 h 138393"/>
                    <a:gd name="connsiteX7" fmla="*/ 74756 w 167433"/>
                    <a:gd name="connsiteY7" fmla="*/ 0 h 138393"/>
                    <a:gd name="connsiteX8" fmla="*/ 94569 w 167433"/>
                    <a:gd name="connsiteY8" fmla="*/ 0 h 138393"/>
                    <a:gd name="connsiteX9" fmla="*/ 119823 w 167433"/>
                    <a:gd name="connsiteY9" fmla="*/ 84101 h 138393"/>
                    <a:gd name="connsiteX10" fmla="*/ 83864 w 167433"/>
                    <a:gd name="connsiteY10" fmla="*/ 13189 h 138393"/>
                    <a:gd name="connsiteX11" fmla="*/ 46664 w 167433"/>
                    <a:gd name="connsiteY11" fmla="*/ 84101 h 138393"/>
                    <a:gd name="connsiteX12" fmla="*/ 119823 w 167433"/>
                    <a:gd name="connsiteY12" fmla="*/ 84101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433" h="138393">
                      <a:moveTo>
                        <a:pt x="94569" y="0"/>
                      </a:moveTo>
                      <a:lnTo>
                        <a:pt x="167433" y="138394"/>
                      </a:lnTo>
                      <a:lnTo>
                        <a:pt x="148448" y="138394"/>
                      </a:lnTo>
                      <a:lnTo>
                        <a:pt x="125797" y="95338"/>
                      </a:lnTo>
                      <a:lnTo>
                        <a:pt x="41163" y="95338"/>
                      </a:lnTo>
                      <a:lnTo>
                        <a:pt x="18748" y="138394"/>
                      </a:lnTo>
                      <a:lnTo>
                        <a:pt x="0" y="138394"/>
                      </a:lnTo>
                      <a:lnTo>
                        <a:pt x="74756" y="0"/>
                      </a:lnTo>
                      <a:lnTo>
                        <a:pt x="94569" y="0"/>
                      </a:lnTo>
                      <a:close/>
                      <a:moveTo>
                        <a:pt x="119823" y="84101"/>
                      </a:moveTo>
                      <a:lnTo>
                        <a:pt x="83864" y="13189"/>
                      </a:lnTo>
                      <a:lnTo>
                        <a:pt x="46664" y="84101"/>
                      </a:lnTo>
                      <a:lnTo>
                        <a:pt x="119823" y="84101"/>
                      </a:lnTo>
                      <a:close/>
                    </a:path>
                  </a:pathLst>
                </a:custGeom>
                <a:grpFill/>
                <a:ln w="59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6B1FA64-8E56-6222-F007-3F42BBB0430F}"/>
                    </a:ext>
                  </a:extLst>
                </p:cNvPr>
                <p:cNvSpPr/>
                <p:nvPr/>
              </p:nvSpPr>
              <p:spPr>
                <a:xfrm>
                  <a:off x="1797043" y="485473"/>
                  <a:ext cx="114914" cy="138393"/>
                </a:xfrm>
                <a:custGeom>
                  <a:avLst/>
                  <a:gdLst>
                    <a:gd name="connsiteX0" fmla="*/ 16678 w 114914"/>
                    <a:gd name="connsiteY0" fmla="*/ 0 h 138393"/>
                    <a:gd name="connsiteX1" fmla="*/ 16678 w 114914"/>
                    <a:gd name="connsiteY1" fmla="*/ 127157 h 138393"/>
                    <a:gd name="connsiteX2" fmla="*/ 114914 w 114914"/>
                    <a:gd name="connsiteY2" fmla="*/ 127157 h 138393"/>
                    <a:gd name="connsiteX3" fmla="*/ 114914 w 114914"/>
                    <a:gd name="connsiteY3" fmla="*/ 138394 h 138393"/>
                    <a:gd name="connsiteX4" fmla="*/ 0 w 114914"/>
                    <a:gd name="connsiteY4" fmla="*/ 138394 h 138393"/>
                    <a:gd name="connsiteX5" fmla="*/ 0 w 114914"/>
                    <a:gd name="connsiteY5" fmla="*/ 0 h 138393"/>
                    <a:gd name="connsiteX6" fmla="*/ 16678 w 114914"/>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14" h="138393">
                      <a:moveTo>
                        <a:pt x="16678" y="0"/>
                      </a:moveTo>
                      <a:lnTo>
                        <a:pt x="16678" y="127157"/>
                      </a:lnTo>
                      <a:lnTo>
                        <a:pt x="114914" y="127157"/>
                      </a:lnTo>
                      <a:lnTo>
                        <a:pt x="114914" y="138394"/>
                      </a:lnTo>
                      <a:lnTo>
                        <a:pt x="0" y="138394"/>
                      </a:lnTo>
                      <a:lnTo>
                        <a:pt x="0" y="0"/>
                      </a:lnTo>
                      <a:lnTo>
                        <a:pt x="16678" y="0"/>
                      </a:lnTo>
                      <a:close/>
                    </a:path>
                  </a:pathLst>
                </a:custGeom>
                <a:grpFill/>
                <a:ln w="59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FBAEF6F-B19A-F3C2-186A-731D06DC382F}"/>
                    </a:ext>
                  </a:extLst>
                </p:cNvPr>
                <p:cNvSpPr/>
                <p:nvPr/>
              </p:nvSpPr>
              <p:spPr>
                <a:xfrm>
                  <a:off x="1984880" y="485473"/>
                  <a:ext cx="113376" cy="138393"/>
                </a:xfrm>
                <a:custGeom>
                  <a:avLst/>
                  <a:gdLst>
                    <a:gd name="connsiteX0" fmla="*/ 16501 w 113376"/>
                    <a:gd name="connsiteY0" fmla="*/ 0 h 138393"/>
                    <a:gd name="connsiteX1" fmla="*/ 16501 w 113376"/>
                    <a:gd name="connsiteY1" fmla="*/ 127157 h 138393"/>
                    <a:gd name="connsiteX2" fmla="*/ 113377 w 113376"/>
                    <a:gd name="connsiteY2" fmla="*/ 127157 h 138393"/>
                    <a:gd name="connsiteX3" fmla="*/ 113377 w 113376"/>
                    <a:gd name="connsiteY3" fmla="*/ 138394 h 138393"/>
                    <a:gd name="connsiteX4" fmla="*/ 0 w 113376"/>
                    <a:gd name="connsiteY4" fmla="*/ 138394 h 138393"/>
                    <a:gd name="connsiteX5" fmla="*/ 0 w 113376"/>
                    <a:gd name="connsiteY5" fmla="*/ 0 h 138393"/>
                    <a:gd name="connsiteX6" fmla="*/ 16442 w 113376"/>
                    <a:gd name="connsiteY6"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6" h="138393">
                      <a:moveTo>
                        <a:pt x="16501" y="0"/>
                      </a:moveTo>
                      <a:lnTo>
                        <a:pt x="16501" y="127157"/>
                      </a:lnTo>
                      <a:lnTo>
                        <a:pt x="113377" y="127157"/>
                      </a:lnTo>
                      <a:lnTo>
                        <a:pt x="113377" y="138394"/>
                      </a:lnTo>
                      <a:lnTo>
                        <a:pt x="0" y="138394"/>
                      </a:lnTo>
                      <a:lnTo>
                        <a:pt x="0" y="0"/>
                      </a:lnTo>
                      <a:lnTo>
                        <a:pt x="16442" y="0"/>
                      </a:lnTo>
                      <a:close/>
                    </a:path>
                  </a:pathLst>
                </a:custGeom>
                <a:grpFill/>
                <a:ln w="59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78DA45-18B8-EFAF-FE24-AD2FB05E69AC}"/>
                    </a:ext>
                  </a:extLst>
                </p:cNvPr>
                <p:cNvSpPr/>
                <p:nvPr/>
              </p:nvSpPr>
              <p:spPr>
                <a:xfrm>
                  <a:off x="2168578" y="485473"/>
                  <a:ext cx="127689" cy="138393"/>
                </a:xfrm>
                <a:custGeom>
                  <a:avLst/>
                  <a:gdLst>
                    <a:gd name="connsiteX0" fmla="*/ 126447 w 127689"/>
                    <a:gd name="connsiteY0" fmla="*/ 0 h 138393"/>
                    <a:gd name="connsiteX1" fmla="*/ 126447 w 127689"/>
                    <a:gd name="connsiteY1" fmla="*/ 11237 h 138393"/>
                    <a:gd name="connsiteX2" fmla="*/ 17447 w 127689"/>
                    <a:gd name="connsiteY2" fmla="*/ 11237 h 138393"/>
                    <a:gd name="connsiteX3" fmla="*/ 17447 w 127689"/>
                    <a:gd name="connsiteY3" fmla="*/ 61272 h 138393"/>
                    <a:gd name="connsiteX4" fmla="*/ 119527 w 127689"/>
                    <a:gd name="connsiteY4" fmla="*/ 61272 h 138393"/>
                    <a:gd name="connsiteX5" fmla="*/ 119527 w 127689"/>
                    <a:gd name="connsiteY5" fmla="*/ 72509 h 138393"/>
                    <a:gd name="connsiteX6" fmla="*/ 17447 w 127689"/>
                    <a:gd name="connsiteY6" fmla="*/ 72509 h 138393"/>
                    <a:gd name="connsiteX7" fmla="*/ 17447 w 127689"/>
                    <a:gd name="connsiteY7" fmla="*/ 127157 h 138393"/>
                    <a:gd name="connsiteX8" fmla="*/ 127689 w 127689"/>
                    <a:gd name="connsiteY8" fmla="*/ 127157 h 138393"/>
                    <a:gd name="connsiteX9" fmla="*/ 127689 w 127689"/>
                    <a:gd name="connsiteY9" fmla="*/ 138394 h 138393"/>
                    <a:gd name="connsiteX10" fmla="*/ 0 w 127689"/>
                    <a:gd name="connsiteY10" fmla="*/ 138394 h 138393"/>
                    <a:gd name="connsiteX11" fmla="*/ 0 w 127689"/>
                    <a:gd name="connsiteY11" fmla="*/ 0 h 138393"/>
                    <a:gd name="connsiteX12" fmla="*/ 126388 w 127689"/>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89" h="138393">
                      <a:moveTo>
                        <a:pt x="126447" y="0"/>
                      </a:moveTo>
                      <a:lnTo>
                        <a:pt x="126447" y="11237"/>
                      </a:lnTo>
                      <a:lnTo>
                        <a:pt x="17447" y="11237"/>
                      </a:lnTo>
                      <a:lnTo>
                        <a:pt x="17447" y="61272"/>
                      </a:lnTo>
                      <a:lnTo>
                        <a:pt x="119527" y="61272"/>
                      </a:lnTo>
                      <a:lnTo>
                        <a:pt x="119527" y="72509"/>
                      </a:lnTo>
                      <a:lnTo>
                        <a:pt x="17447" y="72509"/>
                      </a:lnTo>
                      <a:lnTo>
                        <a:pt x="17447" y="127157"/>
                      </a:lnTo>
                      <a:lnTo>
                        <a:pt x="127689" y="127157"/>
                      </a:lnTo>
                      <a:lnTo>
                        <a:pt x="127689" y="138394"/>
                      </a:lnTo>
                      <a:lnTo>
                        <a:pt x="0" y="138394"/>
                      </a:lnTo>
                      <a:lnTo>
                        <a:pt x="0" y="0"/>
                      </a:lnTo>
                      <a:lnTo>
                        <a:pt x="126388" y="0"/>
                      </a:lnTo>
                      <a:close/>
                    </a:path>
                  </a:pathLst>
                </a:custGeom>
                <a:grpFill/>
                <a:ln w="591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28E0471-FE40-A0C6-B0D6-68A93251821D}"/>
                    </a:ext>
                  </a:extLst>
                </p:cNvPr>
                <p:cNvSpPr/>
                <p:nvPr/>
              </p:nvSpPr>
              <p:spPr>
                <a:xfrm>
                  <a:off x="2376997" y="485473"/>
                  <a:ext cx="142061" cy="138393"/>
                </a:xfrm>
                <a:custGeom>
                  <a:avLst/>
                  <a:gdLst>
                    <a:gd name="connsiteX0" fmla="*/ 19281 w 142061"/>
                    <a:gd name="connsiteY0" fmla="*/ 0 h 138393"/>
                    <a:gd name="connsiteX1" fmla="*/ 124377 w 142061"/>
                    <a:gd name="connsiteY1" fmla="*/ 117043 h 138393"/>
                    <a:gd name="connsiteX2" fmla="*/ 124910 w 142061"/>
                    <a:gd name="connsiteY2" fmla="*/ 117043 h 138393"/>
                    <a:gd name="connsiteX3" fmla="*/ 124910 w 142061"/>
                    <a:gd name="connsiteY3" fmla="*/ 0 h 138393"/>
                    <a:gd name="connsiteX4" fmla="*/ 142061 w 142061"/>
                    <a:gd name="connsiteY4" fmla="*/ 0 h 138393"/>
                    <a:gd name="connsiteX5" fmla="*/ 142061 w 142061"/>
                    <a:gd name="connsiteY5" fmla="*/ 138394 h 138393"/>
                    <a:gd name="connsiteX6" fmla="*/ 122840 w 142061"/>
                    <a:gd name="connsiteY6" fmla="*/ 138394 h 138393"/>
                    <a:gd name="connsiteX7" fmla="*/ 17743 w 142061"/>
                    <a:gd name="connsiteY7" fmla="*/ 21351 h 138393"/>
                    <a:gd name="connsiteX8" fmla="*/ 17211 w 142061"/>
                    <a:gd name="connsiteY8" fmla="*/ 21351 h 138393"/>
                    <a:gd name="connsiteX9" fmla="*/ 17211 w 142061"/>
                    <a:gd name="connsiteY9" fmla="*/ 138394 h 138393"/>
                    <a:gd name="connsiteX10" fmla="*/ 0 w 142061"/>
                    <a:gd name="connsiteY10" fmla="*/ 138394 h 138393"/>
                    <a:gd name="connsiteX11" fmla="*/ 0 w 142061"/>
                    <a:gd name="connsiteY11" fmla="*/ 0 h 138393"/>
                    <a:gd name="connsiteX12" fmla="*/ 19221 w 142061"/>
                    <a:gd name="connsiteY12" fmla="*/ 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61" h="138393">
                      <a:moveTo>
                        <a:pt x="19281" y="0"/>
                      </a:moveTo>
                      <a:lnTo>
                        <a:pt x="124377" y="117043"/>
                      </a:lnTo>
                      <a:lnTo>
                        <a:pt x="124910" y="117043"/>
                      </a:lnTo>
                      <a:lnTo>
                        <a:pt x="124910" y="0"/>
                      </a:lnTo>
                      <a:lnTo>
                        <a:pt x="142061" y="0"/>
                      </a:lnTo>
                      <a:lnTo>
                        <a:pt x="142061" y="138394"/>
                      </a:lnTo>
                      <a:lnTo>
                        <a:pt x="122840" y="138394"/>
                      </a:lnTo>
                      <a:lnTo>
                        <a:pt x="17743" y="21351"/>
                      </a:lnTo>
                      <a:lnTo>
                        <a:pt x="17211" y="21351"/>
                      </a:lnTo>
                      <a:lnTo>
                        <a:pt x="17211" y="138394"/>
                      </a:lnTo>
                      <a:lnTo>
                        <a:pt x="0" y="138394"/>
                      </a:lnTo>
                      <a:lnTo>
                        <a:pt x="0" y="0"/>
                      </a:lnTo>
                      <a:lnTo>
                        <a:pt x="19221" y="0"/>
                      </a:lnTo>
                      <a:close/>
                    </a:path>
                  </a:pathLst>
                </a:custGeom>
                <a:grpFill/>
                <a:ln w="5912"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139FD809-F7E4-1ED8-0658-C254E02BC44B}"/>
                  </a:ext>
                </a:extLst>
              </p:cNvPr>
              <p:cNvSpPr/>
              <p:nvPr/>
            </p:nvSpPr>
            <p:spPr>
              <a:xfrm>
                <a:off x="1465725" y="538465"/>
                <a:ext cx="35485" cy="35485"/>
              </a:xfrm>
              <a:custGeom>
                <a:avLst/>
                <a:gdLst>
                  <a:gd name="connsiteX0" fmla="*/ 35486 w 35485"/>
                  <a:gd name="connsiteY0" fmla="*/ 17743 h 35485"/>
                  <a:gd name="connsiteX1" fmla="*/ 17743 w 35485"/>
                  <a:gd name="connsiteY1" fmla="*/ 35486 h 35485"/>
                  <a:gd name="connsiteX2" fmla="*/ 0 w 35485"/>
                  <a:gd name="connsiteY2" fmla="*/ 17743 h 35485"/>
                  <a:gd name="connsiteX3" fmla="*/ 17743 w 35485"/>
                  <a:gd name="connsiteY3" fmla="*/ 0 h 35485"/>
                  <a:gd name="connsiteX4" fmla="*/ 35486 w 35485"/>
                  <a:gd name="connsiteY4" fmla="*/ 17743 h 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5" h="35485">
                    <a:moveTo>
                      <a:pt x="35486" y="17743"/>
                    </a:moveTo>
                    <a:cubicBezTo>
                      <a:pt x="35486" y="27542"/>
                      <a:pt x="27542" y="35486"/>
                      <a:pt x="17743" y="35486"/>
                    </a:cubicBezTo>
                    <a:cubicBezTo>
                      <a:pt x="7944" y="35486"/>
                      <a:pt x="0" y="27542"/>
                      <a:pt x="0" y="17743"/>
                    </a:cubicBezTo>
                    <a:cubicBezTo>
                      <a:pt x="0" y="7944"/>
                      <a:pt x="7944" y="0"/>
                      <a:pt x="17743" y="0"/>
                    </a:cubicBezTo>
                    <a:cubicBezTo>
                      <a:pt x="27542" y="0"/>
                      <a:pt x="35486" y="7944"/>
                      <a:pt x="35486" y="17743"/>
                    </a:cubicBezTo>
                    <a:close/>
                  </a:path>
                </a:pathLst>
              </a:custGeom>
              <a:grpFill/>
              <a:ln w="5912" cap="flat">
                <a:noFill/>
                <a:prstDash val="solid"/>
                <a:miter/>
              </a:ln>
            </p:spPr>
            <p:txBody>
              <a:bodyPr rtlCol="0" anchor="ctr"/>
              <a:lstStyle/>
              <a:p>
                <a:endParaRPr lang="en-US"/>
              </a:p>
            </p:txBody>
          </p:sp>
        </p:grpSp>
        <p:sp>
          <p:nvSpPr>
            <p:cNvPr id="68" name="Text Placeholder 7">
              <a:extLst>
                <a:ext uri="{FF2B5EF4-FFF2-40B4-BE49-F238E27FC236}">
                  <a16:creationId xmlns:a16="http://schemas.microsoft.com/office/drawing/2014/main" id="{76F70D8F-4707-19CA-1068-5674EB0B2E41}"/>
                </a:ext>
              </a:extLst>
            </p:cNvPr>
            <p:cNvSpPr txBox="1">
              <a:spLocks/>
            </p:cNvSpPr>
            <p:nvPr/>
          </p:nvSpPr>
          <p:spPr>
            <a:xfrm>
              <a:off x="1721318" y="710813"/>
              <a:ext cx="265383" cy="3566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solidFill>
                    <a:schemeClr val="accent4">
                      <a:lumMod val="50000"/>
                      <a:lumOff val="50000"/>
                    </a:schemeClr>
                  </a:solidFill>
                  <a:latin typeface="Poppins SemiBold" panose="00000700000000000000" pitchFamily="2" charset="0"/>
                </a:rPr>
                <a:t>+</a:t>
              </a:r>
            </a:p>
          </p:txBody>
        </p:sp>
      </p:grpSp>
      <p:cxnSp>
        <p:nvCxnSpPr>
          <p:cNvPr id="75" name="Straight Connector 74">
            <a:extLst>
              <a:ext uri="{FF2B5EF4-FFF2-40B4-BE49-F238E27FC236}">
                <a16:creationId xmlns:a16="http://schemas.microsoft.com/office/drawing/2014/main" id="{DE01C2BE-B88E-9832-DBB8-4BC33C3D943B}"/>
              </a:ext>
            </a:extLst>
          </p:cNvPr>
          <p:cNvCxnSpPr/>
          <p:nvPr/>
        </p:nvCxnSpPr>
        <p:spPr>
          <a:xfrm>
            <a:off x="3867150" y="1983024"/>
            <a:ext cx="0" cy="458527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F4C2E7B-A9FC-3CF2-91C1-19427200F0FC}"/>
              </a:ext>
            </a:extLst>
          </p:cNvPr>
          <p:cNvSpPr txBox="1"/>
          <p:nvPr/>
        </p:nvSpPr>
        <p:spPr>
          <a:xfrm>
            <a:off x="6618128" y="81666"/>
            <a:ext cx="5315338" cy="261610"/>
          </a:xfrm>
          <a:prstGeom prst="rect">
            <a:avLst/>
          </a:prstGeom>
          <a:noFill/>
        </p:spPr>
        <p:txBody>
          <a:bodyPr wrap="square" rtlCol="0">
            <a:spAutoFit/>
          </a:bodyPr>
          <a:lstStyle/>
          <a:p>
            <a:r>
              <a:rPr lang="en-US" sz="1100">
                <a:solidFill>
                  <a:schemeClr val="tx2"/>
                </a:solidFill>
                <a:latin typeface="Poppins SemiBold" panose="00000700000000000000" pitchFamily="2" charset="0"/>
                <a:cs typeface="Poppins SemiBold" panose="00000700000000000000" pitchFamily="2" charset="0"/>
              </a:rPr>
              <a:t>Driving Successful Business Outcomes</a:t>
            </a:r>
          </a:p>
        </p:txBody>
      </p:sp>
      <p:sp>
        <p:nvSpPr>
          <p:cNvPr id="3" name="TextBox 2">
            <a:extLst>
              <a:ext uri="{FF2B5EF4-FFF2-40B4-BE49-F238E27FC236}">
                <a16:creationId xmlns:a16="http://schemas.microsoft.com/office/drawing/2014/main" id="{FCFDAE7D-1786-8632-5F71-200363A06356}"/>
              </a:ext>
            </a:extLst>
          </p:cNvPr>
          <p:cNvSpPr txBox="1"/>
          <p:nvPr/>
        </p:nvSpPr>
        <p:spPr>
          <a:xfrm>
            <a:off x="0" y="81666"/>
            <a:ext cx="5315338" cy="261610"/>
          </a:xfrm>
          <a:prstGeom prst="rect">
            <a:avLst/>
          </a:prstGeom>
          <a:noFill/>
        </p:spPr>
        <p:txBody>
          <a:bodyPr wrap="square" rtlCol="0">
            <a:spAutoFit/>
          </a:bodyPr>
          <a:lstStyle/>
          <a:p>
            <a:r>
              <a:rPr lang="en-US" sz="1100">
                <a:latin typeface="Poppins SemiBold" panose="00000700000000000000" pitchFamily="2" charset="0"/>
                <a:cs typeface="Poppins SemiBold" panose="00000700000000000000" pitchFamily="2" charset="0"/>
              </a:rPr>
              <a:t>Financial Services (End Customer)</a:t>
            </a:r>
          </a:p>
        </p:txBody>
      </p:sp>
      <p:sp>
        <p:nvSpPr>
          <p:cNvPr id="8" name="Rectangle: Rounded Corners 7">
            <a:extLst>
              <a:ext uri="{FF2B5EF4-FFF2-40B4-BE49-F238E27FC236}">
                <a16:creationId xmlns:a16="http://schemas.microsoft.com/office/drawing/2014/main" id="{749DAFC4-30D1-01A9-4AB4-994FF57B3035}"/>
              </a:ext>
            </a:extLst>
          </p:cNvPr>
          <p:cNvSpPr/>
          <p:nvPr/>
        </p:nvSpPr>
        <p:spPr>
          <a:xfrm>
            <a:off x="6619778" y="405056"/>
            <a:ext cx="5315338" cy="939429"/>
          </a:xfrm>
          <a:prstGeom prst="roundRect">
            <a:avLst>
              <a:gd name="adj" fmla="val 3583"/>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000">
              <a:solidFill>
                <a:schemeClr val="accent4"/>
              </a:solidFill>
              <a:latin typeface="Poppins Light" panose="00000400000000000000" pitchFamily="2" charset="0"/>
              <a:cs typeface="Poppins Light" panose="00000400000000000000" pitchFamily="2" charset="0"/>
            </a:endParaRPr>
          </a:p>
        </p:txBody>
      </p:sp>
      <p:grpSp>
        <p:nvGrpSpPr>
          <p:cNvPr id="9" name="Group 8">
            <a:extLst>
              <a:ext uri="{FF2B5EF4-FFF2-40B4-BE49-F238E27FC236}">
                <a16:creationId xmlns:a16="http://schemas.microsoft.com/office/drawing/2014/main" id="{67268DC3-B311-01CF-EA52-D026C239C7E0}"/>
              </a:ext>
            </a:extLst>
          </p:cNvPr>
          <p:cNvGrpSpPr/>
          <p:nvPr/>
        </p:nvGrpSpPr>
        <p:grpSpPr>
          <a:xfrm>
            <a:off x="6816805" y="665465"/>
            <a:ext cx="1236093" cy="430887"/>
            <a:chOff x="4143669" y="5708152"/>
            <a:chExt cx="1236093" cy="430887"/>
          </a:xfrm>
        </p:grpSpPr>
        <p:sp>
          <p:nvSpPr>
            <p:cNvPr id="10" name="TextBox 9">
              <a:extLst>
                <a:ext uri="{FF2B5EF4-FFF2-40B4-BE49-F238E27FC236}">
                  <a16:creationId xmlns:a16="http://schemas.microsoft.com/office/drawing/2014/main" id="{E956C743-67C5-178C-14C4-5B57AF92E398}"/>
                </a:ext>
              </a:extLst>
            </p:cNvPr>
            <p:cNvSpPr txBox="1"/>
            <p:nvPr/>
          </p:nvSpPr>
          <p:spPr>
            <a:xfrm>
              <a:off x="4475134" y="5708152"/>
              <a:ext cx="904628" cy="430887"/>
            </a:xfrm>
            <a:prstGeom prst="rect">
              <a:avLst/>
            </a:prstGeom>
            <a:noFill/>
          </p:spPr>
          <p:txBody>
            <a:bodyPr wrap="square" rtlCol="0">
              <a:spAutoFit/>
            </a:bodyPr>
            <a:lstStyle/>
            <a:p>
              <a:r>
                <a:rPr lang="en-US" sz="1100" err="1">
                  <a:solidFill>
                    <a:schemeClr val="tx2"/>
                  </a:solidFill>
                  <a:latin typeface="Poppins Light" panose="00000400000000000000" pitchFamily="2" charset="0"/>
                  <a:cs typeface="Poppins Light" panose="00000400000000000000" pitchFamily="2" charset="0"/>
                </a:rPr>
                <a:t>Opex</a:t>
              </a:r>
              <a:r>
                <a:rPr lang="en-US" sz="1100">
                  <a:solidFill>
                    <a:schemeClr val="tx2"/>
                  </a:solidFill>
                  <a:latin typeface="Poppins Light" panose="00000400000000000000" pitchFamily="2" charset="0"/>
                  <a:cs typeface="Poppins Light" panose="00000400000000000000" pitchFamily="2" charset="0"/>
                </a:rPr>
                <a:t> </a:t>
              </a:r>
            </a:p>
            <a:p>
              <a:r>
                <a:rPr lang="en-US" sz="1100">
                  <a:solidFill>
                    <a:schemeClr val="tx2"/>
                  </a:solidFill>
                  <a:latin typeface="Poppins Light" panose="00000400000000000000" pitchFamily="2" charset="0"/>
                  <a:cs typeface="Poppins Light" panose="00000400000000000000" pitchFamily="2" charset="0"/>
                </a:rPr>
                <a:t>Savings</a:t>
              </a:r>
            </a:p>
          </p:txBody>
        </p:sp>
        <p:grpSp>
          <p:nvGrpSpPr>
            <p:cNvPr id="11" name="Group 10">
              <a:extLst>
                <a:ext uri="{FF2B5EF4-FFF2-40B4-BE49-F238E27FC236}">
                  <a16:creationId xmlns:a16="http://schemas.microsoft.com/office/drawing/2014/main" id="{C42E39F3-3F16-2E95-42FA-682637BFDA7D}"/>
                </a:ext>
              </a:extLst>
            </p:cNvPr>
            <p:cNvGrpSpPr/>
            <p:nvPr/>
          </p:nvGrpSpPr>
          <p:grpSpPr>
            <a:xfrm>
              <a:off x="4143669" y="5773709"/>
              <a:ext cx="294793" cy="281783"/>
              <a:chOff x="4143669" y="5773709"/>
              <a:chExt cx="294793" cy="281783"/>
            </a:xfrm>
          </p:grpSpPr>
          <p:sp>
            <p:nvSpPr>
              <p:cNvPr id="12" name="Rectangle 11">
                <a:extLst>
                  <a:ext uri="{FF2B5EF4-FFF2-40B4-BE49-F238E27FC236}">
                    <a16:creationId xmlns:a16="http://schemas.microsoft.com/office/drawing/2014/main" id="{C7D30D8E-533F-6378-6CCC-5978331AAD64}"/>
                  </a:ext>
                </a:extLst>
              </p:cNvPr>
              <p:cNvSpPr>
                <a:spLocks noChangeAspect="1"/>
              </p:cNvSpPr>
              <p:nvPr/>
            </p:nvSpPr>
            <p:spPr>
              <a:xfrm>
                <a:off x="4143669" y="5830724"/>
                <a:ext cx="206101" cy="22476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0446304E-4BB9-53FC-4277-E3B171579B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7672" y="5773709"/>
                <a:ext cx="240790" cy="262598"/>
              </a:xfrm>
              <a:prstGeom prst="rect">
                <a:avLst/>
              </a:prstGeom>
            </p:spPr>
          </p:pic>
        </p:grpSp>
      </p:grpSp>
      <p:grpSp>
        <p:nvGrpSpPr>
          <p:cNvPr id="14" name="Group 13">
            <a:extLst>
              <a:ext uri="{FF2B5EF4-FFF2-40B4-BE49-F238E27FC236}">
                <a16:creationId xmlns:a16="http://schemas.microsoft.com/office/drawing/2014/main" id="{1E6E2648-57D9-6E66-4D10-5185BA231CEC}"/>
              </a:ext>
            </a:extLst>
          </p:cNvPr>
          <p:cNvGrpSpPr/>
          <p:nvPr/>
        </p:nvGrpSpPr>
        <p:grpSpPr>
          <a:xfrm>
            <a:off x="9314379" y="665465"/>
            <a:ext cx="1449762" cy="430887"/>
            <a:chOff x="6749531" y="5708152"/>
            <a:chExt cx="1449762" cy="430887"/>
          </a:xfrm>
        </p:grpSpPr>
        <p:sp>
          <p:nvSpPr>
            <p:cNvPr id="15" name="TextBox 14">
              <a:extLst>
                <a:ext uri="{FF2B5EF4-FFF2-40B4-BE49-F238E27FC236}">
                  <a16:creationId xmlns:a16="http://schemas.microsoft.com/office/drawing/2014/main" id="{E88B21CA-5FAD-C5A2-57F8-433EB6E43BF5}"/>
                </a:ext>
              </a:extLst>
            </p:cNvPr>
            <p:cNvSpPr txBox="1"/>
            <p:nvPr/>
          </p:nvSpPr>
          <p:spPr>
            <a:xfrm>
              <a:off x="7084097" y="5708152"/>
              <a:ext cx="1115196"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Resource Optimization</a:t>
              </a:r>
            </a:p>
          </p:txBody>
        </p:sp>
        <p:grpSp>
          <p:nvGrpSpPr>
            <p:cNvPr id="17" name="Group 16">
              <a:extLst>
                <a:ext uri="{FF2B5EF4-FFF2-40B4-BE49-F238E27FC236}">
                  <a16:creationId xmlns:a16="http://schemas.microsoft.com/office/drawing/2014/main" id="{128E8A73-CA43-BF60-A236-1760D14917D2}"/>
                </a:ext>
              </a:extLst>
            </p:cNvPr>
            <p:cNvGrpSpPr/>
            <p:nvPr/>
          </p:nvGrpSpPr>
          <p:grpSpPr>
            <a:xfrm>
              <a:off x="6749531" y="5787155"/>
              <a:ext cx="274279" cy="262598"/>
              <a:chOff x="6749531" y="5787155"/>
              <a:chExt cx="274279" cy="262598"/>
            </a:xfrm>
          </p:grpSpPr>
          <p:sp>
            <p:nvSpPr>
              <p:cNvPr id="18" name="Rectangle 17">
                <a:extLst>
                  <a:ext uri="{FF2B5EF4-FFF2-40B4-BE49-F238E27FC236}">
                    <a16:creationId xmlns:a16="http://schemas.microsoft.com/office/drawing/2014/main" id="{CCE07079-947B-8F11-80FA-84DACCD4BD7F}"/>
                  </a:ext>
                </a:extLst>
              </p:cNvPr>
              <p:cNvSpPr>
                <a:spLocks noChangeAspect="1"/>
              </p:cNvSpPr>
              <p:nvPr/>
            </p:nvSpPr>
            <p:spPr>
              <a:xfrm>
                <a:off x="6749531" y="5840943"/>
                <a:ext cx="187365" cy="20433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mark with solid fill">
                <a:extLst>
                  <a:ext uri="{FF2B5EF4-FFF2-40B4-BE49-F238E27FC236}">
                    <a16:creationId xmlns:a16="http://schemas.microsoft.com/office/drawing/2014/main" id="{19AEF883-80DE-89F5-2696-71212B2D62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020" y="5787155"/>
                <a:ext cx="240790" cy="262598"/>
              </a:xfrm>
              <a:prstGeom prst="rect">
                <a:avLst/>
              </a:prstGeom>
            </p:spPr>
          </p:pic>
        </p:grpSp>
      </p:grpSp>
      <p:grpSp>
        <p:nvGrpSpPr>
          <p:cNvPr id="28" name="Group 27">
            <a:extLst>
              <a:ext uri="{FF2B5EF4-FFF2-40B4-BE49-F238E27FC236}">
                <a16:creationId xmlns:a16="http://schemas.microsoft.com/office/drawing/2014/main" id="{9249D49C-1171-5599-029D-D11172DC8E10}"/>
              </a:ext>
            </a:extLst>
          </p:cNvPr>
          <p:cNvGrpSpPr/>
          <p:nvPr/>
        </p:nvGrpSpPr>
        <p:grpSpPr>
          <a:xfrm>
            <a:off x="8021270" y="665465"/>
            <a:ext cx="1145348" cy="430887"/>
            <a:chOff x="5468454" y="5708152"/>
            <a:chExt cx="1145348" cy="430887"/>
          </a:xfrm>
        </p:grpSpPr>
        <p:sp>
          <p:nvSpPr>
            <p:cNvPr id="32" name="TextBox 31">
              <a:extLst>
                <a:ext uri="{FF2B5EF4-FFF2-40B4-BE49-F238E27FC236}">
                  <a16:creationId xmlns:a16="http://schemas.microsoft.com/office/drawing/2014/main" id="{80D6CE72-5D86-B7A3-9342-B4DAFB954137}"/>
                </a:ext>
              </a:extLst>
            </p:cNvPr>
            <p:cNvSpPr txBox="1"/>
            <p:nvPr/>
          </p:nvSpPr>
          <p:spPr>
            <a:xfrm>
              <a:off x="5791548" y="5708152"/>
              <a:ext cx="822254"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Reduced</a:t>
              </a:r>
            </a:p>
            <a:p>
              <a:r>
                <a:rPr lang="en-US" sz="1100">
                  <a:solidFill>
                    <a:srgbClr val="31A559"/>
                  </a:solidFill>
                  <a:latin typeface="Poppins Light" panose="00000400000000000000" pitchFamily="2" charset="0"/>
                  <a:cs typeface="Poppins Light" panose="00000400000000000000" pitchFamily="2" charset="0"/>
                </a:rPr>
                <a:t>Costs</a:t>
              </a:r>
            </a:p>
          </p:txBody>
        </p:sp>
        <p:grpSp>
          <p:nvGrpSpPr>
            <p:cNvPr id="33" name="Group 32">
              <a:extLst>
                <a:ext uri="{FF2B5EF4-FFF2-40B4-BE49-F238E27FC236}">
                  <a16:creationId xmlns:a16="http://schemas.microsoft.com/office/drawing/2014/main" id="{89D6206A-20D7-0F25-0073-675C0B1202BD}"/>
                </a:ext>
              </a:extLst>
            </p:cNvPr>
            <p:cNvGrpSpPr/>
            <p:nvPr/>
          </p:nvGrpSpPr>
          <p:grpSpPr>
            <a:xfrm>
              <a:off x="5468454" y="5788162"/>
              <a:ext cx="282657" cy="262598"/>
              <a:chOff x="5468454" y="5788162"/>
              <a:chExt cx="282657" cy="262598"/>
            </a:xfrm>
          </p:grpSpPr>
          <p:sp>
            <p:nvSpPr>
              <p:cNvPr id="34" name="Rectangle 33">
                <a:extLst>
                  <a:ext uri="{FF2B5EF4-FFF2-40B4-BE49-F238E27FC236}">
                    <a16:creationId xmlns:a16="http://schemas.microsoft.com/office/drawing/2014/main" id="{3E834C77-C580-EB29-26EB-2849C962D8AB}"/>
                  </a:ext>
                </a:extLst>
              </p:cNvPr>
              <p:cNvSpPr>
                <a:spLocks noChangeAspect="1"/>
              </p:cNvSpPr>
              <p:nvPr/>
            </p:nvSpPr>
            <p:spPr>
              <a:xfrm>
                <a:off x="5468454" y="5840941"/>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Checkmark with solid fill">
                <a:extLst>
                  <a:ext uri="{FF2B5EF4-FFF2-40B4-BE49-F238E27FC236}">
                    <a16:creationId xmlns:a16="http://schemas.microsoft.com/office/drawing/2014/main" id="{4E3B139C-6BB0-3C52-E253-14F021471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321" y="5788162"/>
                <a:ext cx="240790" cy="262598"/>
              </a:xfrm>
              <a:prstGeom prst="rect">
                <a:avLst/>
              </a:prstGeom>
            </p:spPr>
          </p:pic>
        </p:grpSp>
      </p:grpSp>
      <p:grpSp>
        <p:nvGrpSpPr>
          <p:cNvPr id="53" name="Group 52">
            <a:extLst>
              <a:ext uri="{FF2B5EF4-FFF2-40B4-BE49-F238E27FC236}">
                <a16:creationId xmlns:a16="http://schemas.microsoft.com/office/drawing/2014/main" id="{148AB4E1-0B25-B225-DF48-8A988B7796CC}"/>
              </a:ext>
            </a:extLst>
          </p:cNvPr>
          <p:cNvGrpSpPr/>
          <p:nvPr/>
        </p:nvGrpSpPr>
        <p:grpSpPr>
          <a:xfrm>
            <a:off x="10704998" y="665465"/>
            <a:ext cx="1278246" cy="430887"/>
            <a:chOff x="7983734" y="5718367"/>
            <a:chExt cx="1278246" cy="430887"/>
          </a:xfrm>
        </p:grpSpPr>
        <p:sp>
          <p:nvSpPr>
            <p:cNvPr id="58" name="TextBox 57">
              <a:extLst>
                <a:ext uri="{FF2B5EF4-FFF2-40B4-BE49-F238E27FC236}">
                  <a16:creationId xmlns:a16="http://schemas.microsoft.com/office/drawing/2014/main" id="{5E8D2115-8DEA-C3EC-15E1-8D44DB19BD29}"/>
                </a:ext>
              </a:extLst>
            </p:cNvPr>
            <p:cNvSpPr txBox="1"/>
            <p:nvPr/>
          </p:nvSpPr>
          <p:spPr>
            <a:xfrm>
              <a:off x="8321919" y="5718367"/>
              <a:ext cx="940061" cy="430887"/>
            </a:xfrm>
            <a:prstGeom prst="rect">
              <a:avLst/>
            </a:prstGeom>
            <a:noFill/>
          </p:spPr>
          <p:txBody>
            <a:bodyPr wrap="square" rtlCol="0">
              <a:spAutoFit/>
            </a:bodyPr>
            <a:lstStyle/>
            <a:p>
              <a:r>
                <a:rPr lang="en-US" sz="1100">
                  <a:solidFill>
                    <a:srgbClr val="31A559"/>
                  </a:solidFill>
                  <a:latin typeface="Poppins Light" panose="00000400000000000000" pitchFamily="2" charset="0"/>
                  <a:cs typeface="Poppins Light" panose="00000400000000000000" pitchFamily="2" charset="0"/>
                </a:rPr>
                <a:t>Risk </a:t>
              </a:r>
            </a:p>
            <a:p>
              <a:r>
                <a:rPr lang="en-US" sz="1100">
                  <a:solidFill>
                    <a:srgbClr val="31A559"/>
                  </a:solidFill>
                  <a:latin typeface="Poppins Light" panose="00000400000000000000" pitchFamily="2" charset="0"/>
                  <a:cs typeface="Poppins Light" panose="00000400000000000000" pitchFamily="2" charset="0"/>
                </a:rPr>
                <a:t>Mitigation</a:t>
              </a:r>
            </a:p>
          </p:txBody>
        </p:sp>
        <p:grpSp>
          <p:nvGrpSpPr>
            <p:cNvPr id="59" name="Group 58">
              <a:extLst>
                <a:ext uri="{FF2B5EF4-FFF2-40B4-BE49-F238E27FC236}">
                  <a16:creationId xmlns:a16="http://schemas.microsoft.com/office/drawing/2014/main" id="{01B3A5C3-0D99-C63C-D1F2-EC2A28700538}"/>
                </a:ext>
              </a:extLst>
            </p:cNvPr>
            <p:cNvGrpSpPr/>
            <p:nvPr/>
          </p:nvGrpSpPr>
          <p:grpSpPr>
            <a:xfrm>
              <a:off x="7983734" y="5799506"/>
              <a:ext cx="261147" cy="262598"/>
              <a:chOff x="7983734" y="5799506"/>
              <a:chExt cx="261147" cy="262598"/>
            </a:xfrm>
          </p:grpSpPr>
          <p:sp>
            <p:nvSpPr>
              <p:cNvPr id="60" name="Rectangle 59">
                <a:extLst>
                  <a:ext uri="{FF2B5EF4-FFF2-40B4-BE49-F238E27FC236}">
                    <a16:creationId xmlns:a16="http://schemas.microsoft.com/office/drawing/2014/main" id="{37CCB479-3352-8FDC-F859-E9DD21D55DEA}"/>
                  </a:ext>
                </a:extLst>
              </p:cNvPr>
              <p:cNvSpPr>
                <a:spLocks noChangeAspect="1"/>
              </p:cNvSpPr>
              <p:nvPr/>
            </p:nvSpPr>
            <p:spPr>
              <a:xfrm>
                <a:off x="7983734" y="5851157"/>
                <a:ext cx="187365" cy="204335"/>
              </a:xfrm>
              <a:prstGeom prst="rect">
                <a:avLst/>
              </a:prstGeom>
              <a:noFill/>
              <a:ln w="38100">
                <a:solidFill>
                  <a:srgbClr val="31A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heckmark with solid fill">
                <a:extLst>
                  <a:ext uri="{FF2B5EF4-FFF2-40B4-BE49-F238E27FC236}">
                    <a16:creationId xmlns:a16="http://schemas.microsoft.com/office/drawing/2014/main" id="{712ED87D-1CBC-883C-39FE-275F61DBB2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4091" y="5799506"/>
                <a:ext cx="240790" cy="262598"/>
              </a:xfrm>
              <a:prstGeom prst="rect">
                <a:avLst/>
              </a:prstGeom>
            </p:spPr>
          </p:pic>
        </p:grpSp>
      </p:grpSp>
      <p:sp>
        <p:nvSpPr>
          <p:cNvPr id="63" name="Rectangle 62">
            <a:extLst>
              <a:ext uri="{FF2B5EF4-FFF2-40B4-BE49-F238E27FC236}">
                <a16:creationId xmlns:a16="http://schemas.microsoft.com/office/drawing/2014/main" id="{81F34D18-22C1-4FD1-C7F8-8F294E89A010}"/>
              </a:ext>
            </a:extLst>
          </p:cNvPr>
          <p:cNvSpPr/>
          <p:nvPr/>
        </p:nvSpPr>
        <p:spPr>
          <a:xfrm>
            <a:off x="2023091" y="562209"/>
            <a:ext cx="1904614" cy="629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a:t>Global Financial Services Company </a:t>
            </a:r>
            <a:endParaRPr lang="en-IN" sz="1600">
              <a:ea typeface="Calibri"/>
              <a:cs typeface="Calibri"/>
            </a:endParaRPr>
          </a:p>
        </p:txBody>
      </p:sp>
    </p:spTree>
    <p:extLst>
      <p:ext uri="{BB962C8B-B14F-4D97-AF65-F5344CB8AC3E}">
        <p14:creationId xmlns:p14="http://schemas.microsoft.com/office/powerpoint/2010/main" val="2099199116"/>
      </p:ext>
    </p:extLst>
  </p:cSld>
  <p:clrMapOvr>
    <a:masterClrMapping/>
  </p:clrMapOvr>
</p:sld>
</file>

<file path=ppt/theme/theme1.xml><?xml version="1.0" encoding="utf-8"?>
<a:theme xmlns:a="http://schemas.openxmlformats.org/drawingml/2006/main" name="1_Interior Dual Header Layouts">
  <a:themeElements>
    <a:clrScheme name="RAI-Palette-v2">
      <a:dk1>
        <a:srgbClr val="2F383F"/>
      </a:dk1>
      <a:lt1>
        <a:sysClr val="window" lastClr="FFFFFF"/>
      </a:lt1>
      <a:dk2>
        <a:srgbClr val="485660"/>
      </a:dk2>
      <a:lt2>
        <a:srgbClr val="FFFFFF"/>
      </a:lt2>
      <a:accent1>
        <a:srgbClr val="E1654D"/>
      </a:accent1>
      <a:accent2>
        <a:srgbClr val="154DA0"/>
      </a:accent2>
      <a:accent3>
        <a:srgbClr val="81A3D0"/>
      </a:accent3>
      <a:accent4>
        <a:srgbClr val="38A55D"/>
      </a:accent4>
      <a:accent5>
        <a:srgbClr val="FFCB73"/>
      </a:accent5>
      <a:accent6>
        <a:srgbClr val="E1994D"/>
      </a:accent6>
      <a:hlink>
        <a:srgbClr val="81A3D0"/>
      </a:hlink>
      <a:folHlink>
        <a:srgbClr val="B3C7E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27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20Apr23_AllHands_Final" id="{906D9CB0-940A-4285-A570-6ED7E7D891FC}" vid="{23423CA8-8922-4D9F-9DF4-3667A0F6BFE1}"/>
    </a:ext>
  </a:extLst>
</a:theme>
</file>

<file path=ppt/theme/theme2.xml><?xml version="1.0" encoding="utf-8"?>
<a:theme xmlns:a="http://schemas.openxmlformats.org/drawingml/2006/main" name="2_Interior Dual Header Layouts - closing slide">
  <a:themeElements>
    <a:clrScheme name="RAI-Palette-v2">
      <a:dk1>
        <a:srgbClr val="2F383F"/>
      </a:dk1>
      <a:lt1>
        <a:sysClr val="window" lastClr="FFFFFF"/>
      </a:lt1>
      <a:dk2>
        <a:srgbClr val="485660"/>
      </a:dk2>
      <a:lt2>
        <a:srgbClr val="FFFFFF"/>
      </a:lt2>
      <a:accent1>
        <a:srgbClr val="E1654D"/>
      </a:accent1>
      <a:accent2>
        <a:srgbClr val="154DA0"/>
      </a:accent2>
      <a:accent3>
        <a:srgbClr val="81A3D0"/>
      </a:accent3>
      <a:accent4>
        <a:srgbClr val="38A55D"/>
      </a:accent4>
      <a:accent5>
        <a:srgbClr val="FFCB73"/>
      </a:accent5>
      <a:accent6>
        <a:srgbClr val="E1994D"/>
      </a:accent6>
      <a:hlink>
        <a:srgbClr val="81A3D0"/>
      </a:hlink>
      <a:folHlink>
        <a:srgbClr val="B3C7E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27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20Apr23_AllHands_Final" id="{906D9CB0-940A-4285-A570-6ED7E7D891FC}" vid="{23423CA8-8922-4D9F-9DF4-3667A0F6BFE1}"/>
    </a:ext>
  </a:extLst>
</a:theme>
</file>

<file path=ppt/theme/theme3.xml><?xml version="1.0" encoding="utf-8"?>
<a:theme xmlns:a="http://schemas.openxmlformats.org/drawingml/2006/main" name="RAY ALLEN Blue Background">
  <a:themeElements>
    <a:clrScheme name="RAY ALLEN">
      <a:dk1>
        <a:srgbClr val="154D9F"/>
      </a:dk1>
      <a:lt1>
        <a:sysClr val="window" lastClr="FFFFFF"/>
      </a:lt1>
      <a:dk2>
        <a:srgbClr val="31A559"/>
      </a:dk2>
      <a:lt2>
        <a:srgbClr val="E7E6E6"/>
      </a:lt2>
      <a:accent1>
        <a:srgbClr val="C23D27"/>
      </a:accent1>
      <a:accent2>
        <a:srgbClr val="071A37"/>
      </a:accent2>
      <a:accent3>
        <a:srgbClr val="1C66D2"/>
      </a:accent3>
      <a:accent4>
        <a:srgbClr val="000000"/>
      </a:accent4>
      <a:accent5>
        <a:srgbClr val="5B9BD5"/>
      </a:accent5>
      <a:accent6>
        <a:srgbClr val="31A559"/>
      </a:accent6>
      <a:hlink>
        <a:srgbClr val="154D9F"/>
      </a:hlink>
      <a:folHlink>
        <a:srgbClr val="C23D27"/>
      </a:folHlink>
    </a:clrScheme>
    <a:fontScheme name="RAY ALLEN">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Y ALLEN Template" id="{48F77BDD-EF52-42BA-8EF3-04EBDD241212}" vid="{0B1EE58D-AE9F-4126-AFDD-584926DBB9E2}"/>
    </a:ext>
  </a:extLst>
</a:theme>
</file>

<file path=ppt/theme/theme4.xml><?xml version="1.0" encoding="utf-8"?>
<a:theme xmlns:a="http://schemas.openxmlformats.org/drawingml/2006/main" name="1_RAY ALLEN Blue Background">
  <a:themeElements>
    <a:clrScheme name="RAY ALLEN">
      <a:dk1>
        <a:srgbClr val="154D9F"/>
      </a:dk1>
      <a:lt1>
        <a:sysClr val="window" lastClr="FFFFFF"/>
      </a:lt1>
      <a:dk2>
        <a:srgbClr val="31A559"/>
      </a:dk2>
      <a:lt2>
        <a:srgbClr val="E7E6E6"/>
      </a:lt2>
      <a:accent1>
        <a:srgbClr val="C23D27"/>
      </a:accent1>
      <a:accent2>
        <a:srgbClr val="071A37"/>
      </a:accent2>
      <a:accent3>
        <a:srgbClr val="1C66D2"/>
      </a:accent3>
      <a:accent4>
        <a:srgbClr val="000000"/>
      </a:accent4>
      <a:accent5>
        <a:srgbClr val="5B9BD5"/>
      </a:accent5>
      <a:accent6>
        <a:srgbClr val="31A559"/>
      </a:accent6>
      <a:hlink>
        <a:srgbClr val="154D9F"/>
      </a:hlink>
      <a:folHlink>
        <a:srgbClr val="C23D27"/>
      </a:folHlink>
    </a:clrScheme>
    <a:fontScheme name="RAY ALLEN">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Y ALLEN Template" id="{48F77BDD-EF52-42BA-8EF3-04EBDD241212}" vid="{0B1EE58D-AE9F-4126-AFDD-584926DBB9E2}"/>
    </a:ext>
  </a:extLst>
</a:theme>
</file>

<file path=ppt/theme/theme5.xml><?xml version="1.0" encoding="utf-8"?>
<a:theme xmlns:a="http://schemas.openxmlformats.org/drawingml/2006/main" name="Custom Design">
  <a:themeElements>
    <a:clrScheme name="RAY ALLEN">
      <a:dk1>
        <a:srgbClr val="154D9F"/>
      </a:dk1>
      <a:lt1>
        <a:sysClr val="window" lastClr="FFFFFF"/>
      </a:lt1>
      <a:dk2>
        <a:srgbClr val="31A559"/>
      </a:dk2>
      <a:lt2>
        <a:srgbClr val="E7E6E6"/>
      </a:lt2>
      <a:accent1>
        <a:srgbClr val="C23D27"/>
      </a:accent1>
      <a:accent2>
        <a:srgbClr val="071A37"/>
      </a:accent2>
      <a:accent3>
        <a:srgbClr val="1C66D2"/>
      </a:accent3>
      <a:accent4>
        <a:srgbClr val="000000"/>
      </a:accent4>
      <a:accent5>
        <a:srgbClr val="5B9BD5"/>
      </a:accent5>
      <a:accent6>
        <a:srgbClr val="31A559"/>
      </a:accent6>
      <a:hlink>
        <a:srgbClr val="154D9F"/>
      </a:hlink>
      <a:folHlink>
        <a:srgbClr val="C23D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RAY ALLEN Blue Background">
  <a:themeElements>
    <a:clrScheme name="RAY ALLEN">
      <a:dk1>
        <a:srgbClr val="154D9F"/>
      </a:dk1>
      <a:lt1>
        <a:sysClr val="window" lastClr="FFFFFF"/>
      </a:lt1>
      <a:dk2>
        <a:srgbClr val="31A559"/>
      </a:dk2>
      <a:lt2>
        <a:srgbClr val="E7E6E6"/>
      </a:lt2>
      <a:accent1>
        <a:srgbClr val="C23D27"/>
      </a:accent1>
      <a:accent2>
        <a:srgbClr val="071A37"/>
      </a:accent2>
      <a:accent3>
        <a:srgbClr val="1C66D2"/>
      </a:accent3>
      <a:accent4>
        <a:srgbClr val="000000"/>
      </a:accent4>
      <a:accent5>
        <a:srgbClr val="5B9BD5"/>
      </a:accent5>
      <a:accent6>
        <a:srgbClr val="31A559"/>
      </a:accent6>
      <a:hlink>
        <a:srgbClr val="154D9F"/>
      </a:hlink>
      <a:folHlink>
        <a:srgbClr val="C23D27"/>
      </a:folHlink>
    </a:clrScheme>
    <a:fontScheme name="RAY ALLEN">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Y ALLEN Template" id="{48F77BDD-EF52-42BA-8EF3-04EBDD241212}" vid="{0B1EE58D-AE9F-4126-AFDD-584926DBB9E2}"/>
    </a:ext>
  </a:extLst>
</a:theme>
</file>

<file path=ppt/theme/theme7.xml><?xml version="1.0" encoding="utf-8"?>
<a:theme xmlns:a="http://schemas.openxmlformats.org/drawingml/2006/main" name="1_Custom Design">
  <a:themeElements>
    <a:clrScheme name="RAY ALLEN">
      <a:dk1>
        <a:srgbClr val="154D9F"/>
      </a:dk1>
      <a:lt1>
        <a:sysClr val="window" lastClr="FFFFFF"/>
      </a:lt1>
      <a:dk2>
        <a:srgbClr val="31A559"/>
      </a:dk2>
      <a:lt2>
        <a:srgbClr val="E7E6E6"/>
      </a:lt2>
      <a:accent1>
        <a:srgbClr val="C23D27"/>
      </a:accent1>
      <a:accent2>
        <a:srgbClr val="071A37"/>
      </a:accent2>
      <a:accent3>
        <a:srgbClr val="1C66D2"/>
      </a:accent3>
      <a:accent4>
        <a:srgbClr val="000000"/>
      </a:accent4>
      <a:accent5>
        <a:srgbClr val="5B9BD5"/>
      </a:accent5>
      <a:accent6>
        <a:srgbClr val="31A559"/>
      </a:accent6>
      <a:hlink>
        <a:srgbClr val="154D9F"/>
      </a:hlink>
      <a:folHlink>
        <a:srgbClr val="C23D27"/>
      </a:folHlink>
    </a:clrScheme>
    <a:fontScheme name="RAY ALLEN">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84967cc-5dbc-40e4-94db-59d8861b86af">
      <UserInfo>
        <DisplayName>Pete Calderaro</DisplayName>
        <AccountId>13</AccountId>
        <AccountType/>
      </UserInfo>
      <UserInfo>
        <DisplayName>Andy Whitwell</DisplayName>
        <AccountId>27</AccountId>
        <AccountType/>
      </UserInfo>
      <UserInfo>
        <DisplayName>Shane O'Connell</DisplayName>
        <AccountId>31</AccountId>
        <AccountType/>
      </UserInfo>
      <UserInfo>
        <DisplayName>Cory Schillinger</DisplayName>
        <AccountId>20</AccountId>
        <AccountType/>
      </UserInfo>
      <UserInfo>
        <DisplayName>Dan Kehoe</DisplayName>
        <AccountId>26</AccountId>
        <AccountType/>
      </UserInfo>
      <UserInfo>
        <DisplayName>Dawn Birkenheier (Estenor)</DisplayName>
        <AccountId>68</AccountId>
        <AccountType/>
      </UserInfo>
      <UserInfo>
        <DisplayName>Harvinder Singh</DisplayName>
        <AccountId>56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BD232EFE09014296045671820C408D" ma:contentTypeVersion="10" ma:contentTypeDescription="Create a new document." ma:contentTypeScope="" ma:versionID="2ff99c555037b5623161f02bfbc81897">
  <xsd:schema xmlns:xsd="http://www.w3.org/2001/XMLSchema" xmlns:xs="http://www.w3.org/2001/XMLSchema" xmlns:p="http://schemas.microsoft.com/office/2006/metadata/properties" xmlns:ns2="92d75a49-eac5-4270-8c34-514a07cb1b82" xmlns:ns3="884967cc-5dbc-40e4-94db-59d8861b86af" targetNamespace="http://schemas.microsoft.com/office/2006/metadata/properties" ma:root="true" ma:fieldsID="9ffc047fd639b953b8d2b37d527e58fe" ns2:_="" ns3:_="">
    <xsd:import namespace="92d75a49-eac5-4270-8c34-514a07cb1b82"/>
    <xsd:import namespace="884967cc-5dbc-40e4-94db-59d8861b86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75a49-eac5-4270-8c34-514a07cb1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4967cc-5dbc-40e4-94db-59d8861b86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F5CD2-2801-4074-AC3D-C7A92F4AFD84}">
  <ds:schemaRefs>
    <ds:schemaRef ds:uri="http://schemas.microsoft.com/sharepoint/v3/contenttype/forms"/>
  </ds:schemaRefs>
</ds:datastoreItem>
</file>

<file path=customXml/itemProps2.xml><?xml version="1.0" encoding="utf-8"?>
<ds:datastoreItem xmlns:ds="http://schemas.openxmlformats.org/officeDocument/2006/customXml" ds:itemID="{78A74209-A716-4CEE-8740-106F110512E7}">
  <ds:schemaRefs>
    <ds:schemaRef ds:uri="884967cc-5dbc-40e4-94db-59d8861b86af"/>
    <ds:schemaRef ds:uri="92d75a49-eac5-4270-8c34-514a07cb1b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40E958-BD01-4D8D-A6E9-1C425364C4B1}">
  <ds:schemaRefs>
    <ds:schemaRef ds:uri="884967cc-5dbc-40e4-94db-59d8861b86af"/>
    <ds:schemaRef ds:uri="92d75a49-eac5-4270-8c34-514a07cb1b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191</Paragraphs>
  <Slides>8</Slides>
  <Notes>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8</vt:i4>
      </vt:variant>
    </vt:vector>
  </HeadingPairs>
  <TitlesOfParts>
    <vt:vector size="25" baseType="lpstr">
      <vt:lpstr>Arial</vt:lpstr>
      <vt:lpstr>Calibri</vt:lpstr>
      <vt:lpstr>Calibri Light</vt:lpstr>
      <vt:lpstr>Courier New</vt:lpstr>
      <vt:lpstr>Open Sans</vt:lpstr>
      <vt:lpstr>Poppins</vt:lpstr>
      <vt:lpstr>Poppins Light</vt:lpstr>
      <vt:lpstr>Poppins Medium</vt:lpstr>
      <vt:lpstr>Poppins SemiBold</vt:lpstr>
      <vt:lpstr>Wingdings</vt:lpstr>
      <vt:lpstr>1_Interior Dual Header Layouts</vt:lpstr>
      <vt:lpstr>2_Interior Dual Header Layouts - closing slide</vt:lpstr>
      <vt:lpstr>RAY ALLEN Blue Background</vt:lpstr>
      <vt:lpstr>1_RAY ALLEN Blue Background</vt:lpstr>
      <vt:lpstr>Custom Design</vt:lpstr>
      <vt:lpstr>2_RAY ALLEN Blue Background</vt:lpstr>
      <vt:lpstr>1_Custom Design</vt:lpstr>
      <vt:lpstr>Customer Focused Case Studies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Prabhu</dc:creator>
  <cp:lastModifiedBy>Rajiv Dogra</cp:lastModifiedBy>
  <cp:revision>13</cp:revision>
  <dcterms:created xsi:type="dcterms:W3CDTF">2022-10-21T20:23:04Z</dcterms:created>
  <dcterms:modified xsi:type="dcterms:W3CDTF">2024-03-01T21:45:00Z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0x010100DBBD232EFE09014296045671820C408D</vt:lpwstr>
  </property>
</Properties>
</file>